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0" r:id="rId2"/>
    <p:sldId id="271" r:id="rId3"/>
    <p:sldId id="259" r:id="rId4"/>
    <p:sldId id="260" r:id="rId5"/>
    <p:sldId id="272" r:id="rId6"/>
    <p:sldId id="268" r:id="rId7"/>
    <p:sldId id="269" r:id="rId8"/>
    <p:sldId id="273" r:id="rId9"/>
    <p:sldId id="274" r:id="rId10"/>
    <p:sldId id="286" r:id="rId11"/>
    <p:sldId id="262" r:id="rId12"/>
    <p:sldId id="263" r:id="rId13"/>
    <p:sldId id="264" r:id="rId14"/>
    <p:sldId id="265" r:id="rId15"/>
    <p:sldId id="275" r:id="rId16"/>
    <p:sldId id="261" r:id="rId17"/>
    <p:sldId id="283" r:id="rId18"/>
    <p:sldId id="284" r:id="rId19"/>
    <p:sldId id="285" r:id="rId20"/>
    <p:sldId id="267" r:id="rId21"/>
    <p:sldId id="280" r:id="rId22"/>
    <p:sldId id="281" r:id="rId23"/>
    <p:sldId id="282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84" autoAdjust="0"/>
  </p:normalViewPr>
  <p:slideViewPr>
    <p:cSldViewPr snapToGrid="0">
      <p:cViewPr>
        <p:scale>
          <a:sx n="75" d="100"/>
          <a:sy n="75" d="100"/>
        </p:scale>
        <p:origin x="708" y="225"/>
      </p:cViewPr>
      <p:guideLst/>
    </p:cSldViewPr>
  </p:slideViewPr>
  <p:outlineViewPr>
    <p:cViewPr>
      <p:scale>
        <a:sx n="33" d="100"/>
        <a:sy n="33" d="100"/>
      </p:scale>
      <p:origin x="0" y="-957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e-icons.net/1x1/delapouite/barracks-tent.html" TargetMode="External"/><Relationship Id="rId1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ame-icons.net/1x1/delapouite/camping-tent.html" TargetMode="External"/><Relationship Id="rId1" Type="http://schemas.openxmlformats.org/officeDocument/2006/relationships/image" Target="../media/image9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s://openclipart.org/detail/217511/house-icon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ame-icons.net/1x1/skoll/ballista.html" TargetMode="External"/><Relationship Id="rId1" Type="http://schemas.openxmlformats.org/officeDocument/2006/relationships/image" Target="../media/image13.png"/><Relationship Id="rId4" Type="http://schemas.openxmlformats.org/officeDocument/2006/relationships/hyperlink" Target="https://game-icons.net/1x1/delapouite/trebuchet.html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e-icons.net/1x1/delapouite/barracks-tent.html" TargetMode="External"/><Relationship Id="rId1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ame-icons.net/1x1/delapouite/camping-tent.html" TargetMode="External"/><Relationship Id="rId1" Type="http://schemas.openxmlformats.org/officeDocument/2006/relationships/image" Target="../media/image9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s://openclipart.org/detail/217511/house-icon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ame-icons.net/1x1/skoll/ballista.html" TargetMode="External"/><Relationship Id="rId1" Type="http://schemas.openxmlformats.org/officeDocument/2006/relationships/image" Target="../media/image13.png"/><Relationship Id="rId4" Type="http://schemas.openxmlformats.org/officeDocument/2006/relationships/hyperlink" Target="https://game-icons.net/1x1/delapouite/trebuchet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49548A-7674-4C59-AF70-0BDB1C5CBAB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899441-1F58-43FA-9592-6589F27CD61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Tower</a:t>
          </a:r>
        </a:p>
      </dgm:t>
    </dgm:pt>
    <dgm:pt modelId="{64F6C513-3757-405B-8D0E-2FFB1BDD3ADD}" type="parTrans" cxnId="{470A96A4-43F5-4EC3-B7F1-50F8550D1E84}">
      <dgm:prSet/>
      <dgm:spPr/>
      <dgm:t>
        <a:bodyPr/>
        <a:lstStyle/>
        <a:p>
          <a:endParaRPr lang="en-US"/>
        </a:p>
      </dgm:t>
    </dgm:pt>
    <dgm:pt modelId="{C6465976-F120-4843-8C3F-16D87931D2B5}" type="sibTrans" cxnId="{470A96A4-43F5-4EC3-B7F1-50F8550D1E84}">
      <dgm:prSet/>
      <dgm:spPr/>
      <dgm:t>
        <a:bodyPr/>
        <a:lstStyle/>
        <a:p>
          <a:endParaRPr lang="en-US"/>
        </a:p>
      </dgm:t>
    </dgm:pt>
    <dgm:pt modelId="{59DCCFD4-0E23-45F9-8048-BD4F68B728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Costs: 100 wood</a:t>
          </a:r>
        </a:p>
      </dgm:t>
    </dgm:pt>
    <dgm:pt modelId="{4868E046-A358-4DD0-9F04-CEBE8592E60A}" type="parTrans" cxnId="{F732831B-EADE-484A-B379-DC203CD8150D}">
      <dgm:prSet/>
      <dgm:spPr/>
      <dgm:t>
        <a:bodyPr/>
        <a:lstStyle/>
        <a:p>
          <a:endParaRPr lang="en-US"/>
        </a:p>
      </dgm:t>
    </dgm:pt>
    <dgm:pt modelId="{6DD5C238-336D-41E7-8980-06A19C940DA7}" type="sibTrans" cxnId="{F732831B-EADE-484A-B379-DC203CD8150D}">
      <dgm:prSet/>
      <dgm:spPr/>
      <dgm:t>
        <a:bodyPr/>
        <a:lstStyle/>
        <a:p>
          <a:endParaRPr lang="en-US"/>
        </a:p>
      </dgm:t>
    </dgm:pt>
    <dgm:pt modelId="{2303BD2C-665C-4E47-B69D-D60A5B9D7C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Expansion 1</a:t>
          </a:r>
        </a:p>
      </dgm:t>
    </dgm:pt>
    <dgm:pt modelId="{DFB7D33D-DA84-415F-8180-FA292730745C}" type="parTrans" cxnId="{98BA7468-0772-448D-8E92-958794684BAB}">
      <dgm:prSet/>
      <dgm:spPr/>
      <dgm:t>
        <a:bodyPr/>
        <a:lstStyle/>
        <a:p>
          <a:endParaRPr lang="en-US"/>
        </a:p>
      </dgm:t>
    </dgm:pt>
    <dgm:pt modelId="{15D13BFA-C33D-4A85-BD3B-C10F93FDA6EA}" type="sibTrans" cxnId="{98BA7468-0772-448D-8E92-958794684BAB}">
      <dgm:prSet/>
      <dgm:spPr/>
      <dgm:t>
        <a:bodyPr/>
        <a:lstStyle/>
        <a:p>
          <a:endParaRPr lang="en-US"/>
        </a:p>
      </dgm:t>
    </dgm:pt>
    <dgm:pt modelId="{C33EB10C-14F4-4F71-AE79-D0241B205B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Lighthouse</a:t>
          </a:r>
        </a:p>
      </dgm:t>
    </dgm:pt>
    <dgm:pt modelId="{47FDBD06-3A5C-4FCE-928D-173286D1C489}" type="parTrans" cxnId="{2992FCC5-3277-4EB5-9178-DD64D2A52D76}">
      <dgm:prSet/>
      <dgm:spPr/>
      <dgm:t>
        <a:bodyPr/>
        <a:lstStyle/>
        <a:p>
          <a:endParaRPr lang="en-US"/>
        </a:p>
      </dgm:t>
    </dgm:pt>
    <dgm:pt modelId="{16C67542-1F0C-4BA9-8774-CC9A48B70EE6}" type="sibTrans" cxnId="{2992FCC5-3277-4EB5-9178-DD64D2A52D76}">
      <dgm:prSet/>
      <dgm:spPr/>
      <dgm:t>
        <a:bodyPr/>
        <a:lstStyle/>
        <a:p>
          <a:endParaRPr lang="en-US"/>
        </a:p>
      </dgm:t>
    </dgm:pt>
    <dgm:pt modelId="{F6ACC48F-0305-408A-8AD2-A8090E2414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Costs: 200 grain, 200 wood, 100 stone</a:t>
          </a:r>
        </a:p>
      </dgm:t>
    </dgm:pt>
    <dgm:pt modelId="{77407605-3C08-4FDF-AA44-59E1129B847F}" type="parTrans" cxnId="{E60AA742-D23B-4082-9112-BCB4880F8AB9}">
      <dgm:prSet/>
      <dgm:spPr/>
      <dgm:t>
        <a:bodyPr/>
        <a:lstStyle/>
        <a:p>
          <a:endParaRPr lang="en-US"/>
        </a:p>
      </dgm:t>
    </dgm:pt>
    <dgm:pt modelId="{F3AA4E51-77E5-4117-B731-46FBE2A38A2A}" type="sibTrans" cxnId="{E60AA742-D23B-4082-9112-BCB4880F8AB9}">
      <dgm:prSet/>
      <dgm:spPr/>
      <dgm:t>
        <a:bodyPr/>
        <a:lstStyle/>
        <a:p>
          <a:endParaRPr lang="en-US"/>
        </a:p>
      </dgm:t>
    </dgm:pt>
    <dgm:pt modelId="{EB0AAFF0-D7AE-4D84-BC43-E52518255C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Expansion 2</a:t>
          </a:r>
        </a:p>
      </dgm:t>
    </dgm:pt>
    <dgm:pt modelId="{87B6C9A8-7F13-4BBB-8B9A-B4C1D34C23F9}" type="parTrans" cxnId="{AE1458DF-BF41-4470-B888-56939DB3BB7D}">
      <dgm:prSet/>
      <dgm:spPr/>
      <dgm:t>
        <a:bodyPr/>
        <a:lstStyle/>
        <a:p>
          <a:endParaRPr lang="en-US"/>
        </a:p>
      </dgm:t>
    </dgm:pt>
    <dgm:pt modelId="{FA1D5FEC-BE8E-4A56-BA11-1AE37C671970}" type="sibTrans" cxnId="{AE1458DF-BF41-4470-B888-56939DB3BB7D}">
      <dgm:prSet/>
      <dgm:spPr/>
      <dgm:t>
        <a:bodyPr/>
        <a:lstStyle/>
        <a:p>
          <a:endParaRPr lang="en-US"/>
        </a:p>
      </dgm:t>
    </dgm:pt>
    <dgm:pt modelId="{C267833C-063B-40E2-83EF-F1D3ACEAF3B2}" type="pres">
      <dgm:prSet presAssocID="{9E49548A-7674-4C59-AF70-0BDB1C5CBABD}" presName="root" presStyleCnt="0">
        <dgm:presLayoutVars>
          <dgm:dir/>
          <dgm:resizeHandles val="exact"/>
        </dgm:presLayoutVars>
      </dgm:prSet>
      <dgm:spPr/>
    </dgm:pt>
    <dgm:pt modelId="{54575DF5-1E39-4EA7-AB95-F6AD608DC29E}" type="pres">
      <dgm:prSet presAssocID="{4D899441-1F58-43FA-9592-6589F27CD618}" presName="compNode" presStyleCnt="0"/>
      <dgm:spPr/>
    </dgm:pt>
    <dgm:pt modelId="{93CEF876-52BC-459B-BD6E-7DEB7E5F5966}" type="pres">
      <dgm:prSet presAssocID="{4D899441-1F58-43FA-9592-6589F27CD61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E58AF0B0-F2B9-404F-A0DD-9C081BFB6859}" type="pres">
      <dgm:prSet presAssocID="{4D899441-1F58-43FA-9592-6589F27CD618}" presName="iconSpace" presStyleCnt="0"/>
      <dgm:spPr/>
    </dgm:pt>
    <dgm:pt modelId="{362F3DEA-E6CA-425B-8714-A95DD8B1A805}" type="pres">
      <dgm:prSet presAssocID="{4D899441-1F58-43FA-9592-6589F27CD618}" presName="parTx" presStyleLbl="revTx" presStyleIdx="0" presStyleCnt="4">
        <dgm:presLayoutVars>
          <dgm:chMax val="0"/>
          <dgm:chPref val="0"/>
        </dgm:presLayoutVars>
      </dgm:prSet>
      <dgm:spPr/>
    </dgm:pt>
    <dgm:pt modelId="{A5AF5EC5-6711-406B-B038-99467619079C}" type="pres">
      <dgm:prSet presAssocID="{4D899441-1F58-43FA-9592-6589F27CD618}" presName="txSpace" presStyleCnt="0"/>
      <dgm:spPr/>
    </dgm:pt>
    <dgm:pt modelId="{C10B2453-390F-4118-899F-5B46719135BE}" type="pres">
      <dgm:prSet presAssocID="{4D899441-1F58-43FA-9592-6589F27CD618}" presName="desTx" presStyleLbl="revTx" presStyleIdx="1" presStyleCnt="4">
        <dgm:presLayoutVars/>
      </dgm:prSet>
      <dgm:spPr/>
    </dgm:pt>
    <dgm:pt modelId="{D075120C-2486-4244-A763-46E0327F43B8}" type="pres">
      <dgm:prSet presAssocID="{C6465976-F120-4843-8C3F-16D87931D2B5}" presName="sibTrans" presStyleCnt="0"/>
      <dgm:spPr/>
    </dgm:pt>
    <dgm:pt modelId="{030C1304-10BF-4234-8D36-297C993AC5B4}" type="pres">
      <dgm:prSet presAssocID="{C33EB10C-14F4-4F71-AE79-D0241B205B97}" presName="compNode" presStyleCnt="0"/>
      <dgm:spPr/>
    </dgm:pt>
    <dgm:pt modelId="{C4F45B5F-5868-4C83-8B96-39DDF01E7F71}" type="pres">
      <dgm:prSet presAssocID="{C33EB10C-14F4-4F71-AE79-D0241B205B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BE00824-D5E0-441A-BD21-6A1E2A881394}" type="pres">
      <dgm:prSet presAssocID="{C33EB10C-14F4-4F71-AE79-D0241B205B97}" presName="iconSpace" presStyleCnt="0"/>
      <dgm:spPr/>
    </dgm:pt>
    <dgm:pt modelId="{09DC9BAD-D020-4541-AF39-E25A13C88B13}" type="pres">
      <dgm:prSet presAssocID="{C33EB10C-14F4-4F71-AE79-D0241B205B97}" presName="parTx" presStyleLbl="revTx" presStyleIdx="2" presStyleCnt="4">
        <dgm:presLayoutVars>
          <dgm:chMax val="0"/>
          <dgm:chPref val="0"/>
        </dgm:presLayoutVars>
      </dgm:prSet>
      <dgm:spPr/>
    </dgm:pt>
    <dgm:pt modelId="{BA08623D-0FC1-4044-ABFD-B2EBD6BA4B08}" type="pres">
      <dgm:prSet presAssocID="{C33EB10C-14F4-4F71-AE79-D0241B205B97}" presName="txSpace" presStyleCnt="0"/>
      <dgm:spPr/>
    </dgm:pt>
    <dgm:pt modelId="{A4AAC25E-6581-4FD2-9A8A-092CCE88B19C}" type="pres">
      <dgm:prSet presAssocID="{C33EB10C-14F4-4F71-AE79-D0241B205B97}" presName="desTx" presStyleLbl="revTx" presStyleIdx="3" presStyleCnt="4">
        <dgm:presLayoutVars/>
      </dgm:prSet>
      <dgm:spPr/>
    </dgm:pt>
  </dgm:ptLst>
  <dgm:cxnLst>
    <dgm:cxn modelId="{A65F0612-4A1C-4F96-B924-F897CF41E5E9}" type="presOf" srcId="{4D899441-1F58-43FA-9592-6589F27CD618}" destId="{362F3DEA-E6CA-425B-8714-A95DD8B1A805}" srcOrd="0" destOrd="0" presId="urn:microsoft.com/office/officeart/2018/5/layout/CenteredIconLabelDescriptionList"/>
    <dgm:cxn modelId="{F732831B-EADE-484A-B379-DC203CD8150D}" srcId="{4D899441-1F58-43FA-9592-6589F27CD618}" destId="{59DCCFD4-0E23-45F9-8048-BD4F68B728A7}" srcOrd="0" destOrd="0" parTransId="{4868E046-A358-4DD0-9F04-CEBE8592E60A}" sibTransId="{6DD5C238-336D-41E7-8980-06A19C940DA7}"/>
    <dgm:cxn modelId="{E30F1140-8ED0-4FBD-8032-861B86696671}" type="presOf" srcId="{F6ACC48F-0305-408A-8AD2-A8090E241456}" destId="{A4AAC25E-6581-4FD2-9A8A-092CCE88B19C}" srcOrd="0" destOrd="0" presId="urn:microsoft.com/office/officeart/2018/5/layout/CenteredIconLabelDescriptionList"/>
    <dgm:cxn modelId="{E60AA742-D23B-4082-9112-BCB4880F8AB9}" srcId="{C33EB10C-14F4-4F71-AE79-D0241B205B97}" destId="{F6ACC48F-0305-408A-8AD2-A8090E241456}" srcOrd="0" destOrd="0" parTransId="{77407605-3C08-4FDF-AA44-59E1129B847F}" sibTransId="{F3AA4E51-77E5-4117-B731-46FBE2A38A2A}"/>
    <dgm:cxn modelId="{91B5B662-68D1-41AE-A07E-34D95EB20CD2}" type="presOf" srcId="{9E49548A-7674-4C59-AF70-0BDB1C5CBABD}" destId="{C267833C-063B-40E2-83EF-F1D3ACEAF3B2}" srcOrd="0" destOrd="0" presId="urn:microsoft.com/office/officeart/2018/5/layout/CenteredIconLabelDescriptionList"/>
    <dgm:cxn modelId="{98BA7468-0772-448D-8E92-958794684BAB}" srcId="{4D899441-1F58-43FA-9592-6589F27CD618}" destId="{2303BD2C-665C-4E47-B69D-D60A5B9D7CE2}" srcOrd="1" destOrd="0" parTransId="{DFB7D33D-DA84-415F-8180-FA292730745C}" sibTransId="{15D13BFA-C33D-4A85-BD3B-C10F93FDA6EA}"/>
    <dgm:cxn modelId="{FD6E056D-6BFA-489A-8E5F-75A27A549652}" type="presOf" srcId="{2303BD2C-665C-4E47-B69D-D60A5B9D7CE2}" destId="{C10B2453-390F-4118-899F-5B46719135BE}" srcOrd="0" destOrd="1" presId="urn:microsoft.com/office/officeart/2018/5/layout/CenteredIconLabelDescriptionList"/>
    <dgm:cxn modelId="{545EC196-EF72-40E0-8999-BE3DB2869D09}" type="presOf" srcId="{EB0AAFF0-D7AE-4D84-BC43-E52518255CE5}" destId="{A4AAC25E-6581-4FD2-9A8A-092CCE88B19C}" srcOrd="0" destOrd="1" presId="urn:microsoft.com/office/officeart/2018/5/layout/CenteredIconLabelDescriptionList"/>
    <dgm:cxn modelId="{470A96A4-43F5-4EC3-B7F1-50F8550D1E84}" srcId="{9E49548A-7674-4C59-AF70-0BDB1C5CBABD}" destId="{4D899441-1F58-43FA-9592-6589F27CD618}" srcOrd="0" destOrd="0" parTransId="{64F6C513-3757-405B-8D0E-2FFB1BDD3ADD}" sibTransId="{C6465976-F120-4843-8C3F-16D87931D2B5}"/>
    <dgm:cxn modelId="{6B27CDBD-C791-4E65-9B75-F146469E1F3D}" type="presOf" srcId="{C33EB10C-14F4-4F71-AE79-D0241B205B97}" destId="{09DC9BAD-D020-4541-AF39-E25A13C88B13}" srcOrd="0" destOrd="0" presId="urn:microsoft.com/office/officeart/2018/5/layout/CenteredIconLabelDescriptionList"/>
    <dgm:cxn modelId="{2992FCC5-3277-4EB5-9178-DD64D2A52D76}" srcId="{9E49548A-7674-4C59-AF70-0BDB1C5CBABD}" destId="{C33EB10C-14F4-4F71-AE79-D0241B205B97}" srcOrd="1" destOrd="0" parTransId="{47FDBD06-3A5C-4FCE-928D-173286D1C489}" sibTransId="{16C67542-1F0C-4BA9-8774-CC9A48B70EE6}"/>
    <dgm:cxn modelId="{56A136CC-E1E8-405B-8EEA-3D530FF432DD}" type="presOf" srcId="{59DCCFD4-0E23-45F9-8048-BD4F68B728A7}" destId="{C10B2453-390F-4118-899F-5B46719135BE}" srcOrd="0" destOrd="0" presId="urn:microsoft.com/office/officeart/2018/5/layout/CenteredIconLabelDescriptionList"/>
    <dgm:cxn modelId="{AE1458DF-BF41-4470-B888-56939DB3BB7D}" srcId="{C33EB10C-14F4-4F71-AE79-D0241B205B97}" destId="{EB0AAFF0-D7AE-4D84-BC43-E52518255CE5}" srcOrd="1" destOrd="0" parTransId="{87B6C9A8-7F13-4BBB-8B9A-B4C1D34C23F9}" sibTransId="{FA1D5FEC-BE8E-4A56-BA11-1AE37C671970}"/>
    <dgm:cxn modelId="{31C4921E-B0A4-46C2-A3ED-38B6E1C4969E}" type="presParOf" srcId="{C267833C-063B-40E2-83EF-F1D3ACEAF3B2}" destId="{54575DF5-1E39-4EA7-AB95-F6AD608DC29E}" srcOrd="0" destOrd="0" presId="urn:microsoft.com/office/officeart/2018/5/layout/CenteredIconLabelDescriptionList"/>
    <dgm:cxn modelId="{7D6BC36C-24C7-4F9D-A659-5889C102C0A4}" type="presParOf" srcId="{54575DF5-1E39-4EA7-AB95-F6AD608DC29E}" destId="{93CEF876-52BC-459B-BD6E-7DEB7E5F5966}" srcOrd="0" destOrd="0" presId="urn:microsoft.com/office/officeart/2018/5/layout/CenteredIconLabelDescriptionList"/>
    <dgm:cxn modelId="{24331BB3-B434-4A6E-B2A8-51519906F4F5}" type="presParOf" srcId="{54575DF5-1E39-4EA7-AB95-F6AD608DC29E}" destId="{E58AF0B0-F2B9-404F-A0DD-9C081BFB6859}" srcOrd="1" destOrd="0" presId="urn:microsoft.com/office/officeart/2018/5/layout/CenteredIconLabelDescriptionList"/>
    <dgm:cxn modelId="{934A5A4B-510F-4063-AFFC-9AD29B3E8721}" type="presParOf" srcId="{54575DF5-1E39-4EA7-AB95-F6AD608DC29E}" destId="{362F3DEA-E6CA-425B-8714-A95DD8B1A805}" srcOrd="2" destOrd="0" presId="urn:microsoft.com/office/officeart/2018/5/layout/CenteredIconLabelDescriptionList"/>
    <dgm:cxn modelId="{6C2AE792-921E-4146-9689-8C53DC828BB1}" type="presParOf" srcId="{54575DF5-1E39-4EA7-AB95-F6AD608DC29E}" destId="{A5AF5EC5-6711-406B-B038-99467619079C}" srcOrd="3" destOrd="0" presId="urn:microsoft.com/office/officeart/2018/5/layout/CenteredIconLabelDescriptionList"/>
    <dgm:cxn modelId="{8B1C5A88-5039-4919-A8E5-485A6F9986B1}" type="presParOf" srcId="{54575DF5-1E39-4EA7-AB95-F6AD608DC29E}" destId="{C10B2453-390F-4118-899F-5B46719135BE}" srcOrd="4" destOrd="0" presId="urn:microsoft.com/office/officeart/2018/5/layout/CenteredIconLabelDescriptionList"/>
    <dgm:cxn modelId="{D6D56929-5F6F-48B8-8609-C8AEB2ABF2C2}" type="presParOf" srcId="{C267833C-063B-40E2-83EF-F1D3ACEAF3B2}" destId="{D075120C-2486-4244-A763-46E0327F43B8}" srcOrd="1" destOrd="0" presId="urn:microsoft.com/office/officeart/2018/5/layout/CenteredIconLabelDescriptionList"/>
    <dgm:cxn modelId="{5A0E44C0-87CE-48A7-BABC-186FB62ED6BA}" type="presParOf" srcId="{C267833C-063B-40E2-83EF-F1D3ACEAF3B2}" destId="{030C1304-10BF-4234-8D36-297C993AC5B4}" srcOrd="2" destOrd="0" presId="urn:microsoft.com/office/officeart/2018/5/layout/CenteredIconLabelDescriptionList"/>
    <dgm:cxn modelId="{ECE0BA77-60F7-48AB-A01A-B13BD0BFF4F0}" type="presParOf" srcId="{030C1304-10BF-4234-8D36-297C993AC5B4}" destId="{C4F45B5F-5868-4C83-8B96-39DDF01E7F71}" srcOrd="0" destOrd="0" presId="urn:microsoft.com/office/officeart/2018/5/layout/CenteredIconLabelDescriptionList"/>
    <dgm:cxn modelId="{42BDB685-30CB-41A1-ADFB-EBF700E493DF}" type="presParOf" srcId="{030C1304-10BF-4234-8D36-297C993AC5B4}" destId="{0BE00824-D5E0-441A-BD21-6A1E2A881394}" srcOrd="1" destOrd="0" presId="urn:microsoft.com/office/officeart/2018/5/layout/CenteredIconLabelDescriptionList"/>
    <dgm:cxn modelId="{B401525F-2D70-482B-9702-5BBAC766B819}" type="presParOf" srcId="{030C1304-10BF-4234-8D36-297C993AC5B4}" destId="{09DC9BAD-D020-4541-AF39-E25A13C88B13}" srcOrd="2" destOrd="0" presId="urn:microsoft.com/office/officeart/2018/5/layout/CenteredIconLabelDescriptionList"/>
    <dgm:cxn modelId="{FAED1F55-D4BE-4622-A99D-27BC10FB76C7}" type="presParOf" srcId="{030C1304-10BF-4234-8D36-297C993AC5B4}" destId="{BA08623D-0FC1-4044-ABFD-B2EBD6BA4B08}" srcOrd="3" destOrd="0" presId="urn:microsoft.com/office/officeart/2018/5/layout/CenteredIconLabelDescriptionList"/>
    <dgm:cxn modelId="{89D89EE9-C334-4387-AA26-AEC47BB73B03}" type="presParOf" srcId="{030C1304-10BF-4234-8D36-297C993AC5B4}" destId="{A4AAC25E-6581-4FD2-9A8A-092CCE88B19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49548A-7674-4C59-AF70-0BDB1C5CBAB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899441-1F58-43FA-9592-6589F27CD61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Barracks</a:t>
          </a:r>
        </a:p>
      </dgm:t>
    </dgm:pt>
    <dgm:pt modelId="{64F6C513-3757-405B-8D0E-2FFB1BDD3ADD}" type="parTrans" cxnId="{470A96A4-43F5-4EC3-B7F1-50F8550D1E84}">
      <dgm:prSet/>
      <dgm:spPr/>
      <dgm:t>
        <a:bodyPr/>
        <a:lstStyle/>
        <a:p>
          <a:endParaRPr lang="en-US"/>
        </a:p>
      </dgm:t>
    </dgm:pt>
    <dgm:pt modelId="{C6465976-F120-4843-8C3F-16D87931D2B5}" type="sibTrans" cxnId="{470A96A4-43F5-4EC3-B7F1-50F8550D1E84}">
      <dgm:prSet/>
      <dgm:spPr/>
      <dgm:t>
        <a:bodyPr/>
        <a:lstStyle/>
        <a:p>
          <a:endParaRPr lang="en-US"/>
        </a:p>
      </dgm:t>
    </dgm:pt>
    <dgm:pt modelId="{59DCCFD4-0E23-45F9-8048-BD4F68B728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Costs: 100 wood</a:t>
          </a:r>
        </a:p>
      </dgm:t>
    </dgm:pt>
    <dgm:pt modelId="{4868E046-A358-4DD0-9F04-CEBE8592E60A}" type="parTrans" cxnId="{F732831B-EADE-484A-B379-DC203CD8150D}">
      <dgm:prSet/>
      <dgm:spPr/>
      <dgm:t>
        <a:bodyPr/>
        <a:lstStyle/>
        <a:p>
          <a:endParaRPr lang="en-US"/>
        </a:p>
      </dgm:t>
    </dgm:pt>
    <dgm:pt modelId="{6DD5C238-336D-41E7-8980-06A19C940DA7}" type="sibTrans" cxnId="{F732831B-EADE-484A-B379-DC203CD8150D}">
      <dgm:prSet/>
      <dgm:spPr/>
      <dgm:t>
        <a:bodyPr/>
        <a:lstStyle/>
        <a:p>
          <a:endParaRPr lang="en-US"/>
        </a:p>
      </dgm:t>
    </dgm:pt>
    <dgm:pt modelId="{2303BD2C-665C-4E47-B69D-D60A5B9D7C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Unlocks crafting</a:t>
          </a:r>
        </a:p>
      </dgm:t>
    </dgm:pt>
    <dgm:pt modelId="{DFB7D33D-DA84-415F-8180-FA292730745C}" type="parTrans" cxnId="{98BA7468-0772-448D-8E92-958794684BAB}">
      <dgm:prSet/>
      <dgm:spPr/>
      <dgm:t>
        <a:bodyPr/>
        <a:lstStyle/>
        <a:p>
          <a:endParaRPr lang="en-US"/>
        </a:p>
      </dgm:t>
    </dgm:pt>
    <dgm:pt modelId="{15D13BFA-C33D-4A85-BD3B-C10F93FDA6EA}" type="sibTrans" cxnId="{98BA7468-0772-448D-8E92-958794684BAB}">
      <dgm:prSet/>
      <dgm:spPr/>
      <dgm:t>
        <a:bodyPr/>
        <a:lstStyle/>
        <a:p>
          <a:endParaRPr lang="en-US"/>
        </a:p>
      </dgm:t>
    </dgm:pt>
    <dgm:pt modelId="{C33EB10C-14F4-4F71-AE79-D0241B205B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Sanctuary</a:t>
          </a:r>
        </a:p>
      </dgm:t>
    </dgm:pt>
    <dgm:pt modelId="{47FDBD06-3A5C-4FCE-928D-173286D1C489}" type="parTrans" cxnId="{2992FCC5-3277-4EB5-9178-DD64D2A52D76}">
      <dgm:prSet/>
      <dgm:spPr/>
      <dgm:t>
        <a:bodyPr/>
        <a:lstStyle/>
        <a:p>
          <a:endParaRPr lang="en-US"/>
        </a:p>
      </dgm:t>
    </dgm:pt>
    <dgm:pt modelId="{16C67542-1F0C-4BA9-8774-CC9A48B70EE6}" type="sibTrans" cxnId="{2992FCC5-3277-4EB5-9178-DD64D2A52D76}">
      <dgm:prSet/>
      <dgm:spPr/>
      <dgm:t>
        <a:bodyPr/>
        <a:lstStyle/>
        <a:p>
          <a:endParaRPr lang="en-US"/>
        </a:p>
      </dgm:t>
    </dgm:pt>
    <dgm:pt modelId="{F6ACC48F-0305-408A-8AD2-A8090E2414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Costs: 100 wood, 200 stone</a:t>
          </a:r>
        </a:p>
      </dgm:t>
    </dgm:pt>
    <dgm:pt modelId="{77407605-3C08-4FDF-AA44-59E1129B847F}" type="parTrans" cxnId="{E60AA742-D23B-4082-9112-BCB4880F8AB9}">
      <dgm:prSet/>
      <dgm:spPr/>
      <dgm:t>
        <a:bodyPr/>
        <a:lstStyle/>
        <a:p>
          <a:endParaRPr lang="en-US"/>
        </a:p>
      </dgm:t>
    </dgm:pt>
    <dgm:pt modelId="{F3AA4E51-77E5-4117-B731-46FBE2A38A2A}" type="sibTrans" cxnId="{E60AA742-D23B-4082-9112-BCB4880F8AB9}">
      <dgm:prSet/>
      <dgm:spPr/>
      <dgm:t>
        <a:bodyPr/>
        <a:lstStyle/>
        <a:p>
          <a:endParaRPr lang="en-US"/>
        </a:p>
      </dgm:t>
    </dgm:pt>
    <dgm:pt modelId="{EB0AAFF0-D7AE-4D84-BC43-E52518255C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Unlocks looting dead enemies</a:t>
          </a:r>
        </a:p>
        <a:p>
          <a:pPr>
            <a:lnSpc>
              <a:spcPct val="100000"/>
            </a:lnSpc>
          </a:pPr>
          <a:r>
            <a:rPr lang="en-US" dirty="0"/>
            <a:t>(Some items can only be looted)</a:t>
          </a:r>
        </a:p>
      </dgm:t>
    </dgm:pt>
    <dgm:pt modelId="{87B6C9A8-7F13-4BBB-8B9A-B4C1D34C23F9}" type="parTrans" cxnId="{AE1458DF-BF41-4470-B888-56939DB3BB7D}">
      <dgm:prSet/>
      <dgm:spPr/>
      <dgm:t>
        <a:bodyPr/>
        <a:lstStyle/>
        <a:p>
          <a:endParaRPr lang="en-US"/>
        </a:p>
      </dgm:t>
    </dgm:pt>
    <dgm:pt modelId="{FA1D5FEC-BE8E-4A56-BA11-1AE37C671970}" type="sibTrans" cxnId="{AE1458DF-BF41-4470-B888-56939DB3BB7D}">
      <dgm:prSet/>
      <dgm:spPr/>
      <dgm:t>
        <a:bodyPr/>
        <a:lstStyle/>
        <a:p>
          <a:endParaRPr lang="en-US"/>
        </a:p>
      </dgm:t>
    </dgm:pt>
    <dgm:pt modelId="{C267833C-063B-40E2-83EF-F1D3ACEAF3B2}" type="pres">
      <dgm:prSet presAssocID="{9E49548A-7674-4C59-AF70-0BDB1C5CBABD}" presName="root" presStyleCnt="0">
        <dgm:presLayoutVars>
          <dgm:dir/>
          <dgm:resizeHandles val="exact"/>
        </dgm:presLayoutVars>
      </dgm:prSet>
      <dgm:spPr/>
    </dgm:pt>
    <dgm:pt modelId="{54575DF5-1E39-4EA7-AB95-F6AD608DC29E}" type="pres">
      <dgm:prSet presAssocID="{4D899441-1F58-43FA-9592-6589F27CD618}" presName="compNode" presStyleCnt="0"/>
      <dgm:spPr/>
    </dgm:pt>
    <dgm:pt modelId="{93CEF876-52BC-459B-BD6E-7DEB7E5F5966}" type="pres">
      <dgm:prSet presAssocID="{4D899441-1F58-43FA-9592-6589F27CD61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E58AF0B0-F2B9-404F-A0DD-9C081BFB6859}" type="pres">
      <dgm:prSet presAssocID="{4D899441-1F58-43FA-9592-6589F27CD618}" presName="iconSpace" presStyleCnt="0"/>
      <dgm:spPr/>
    </dgm:pt>
    <dgm:pt modelId="{362F3DEA-E6CA-425B-8714-A95DD8B1A805}" type="pres">
      <dgm:prSet presAssocID="{4D899441-1F58-43FA-9592-6589F27CD618}" presName="parTx" presStyleLbl="revTx" presStyleIdx="0" presStyleCnt="4">
        <dgm:presLayoutVars>
          <dgm:chMax val="0"/>
          <dgm:chPref val="0"/>
        </dgm:presLayoutVars>
      </dgm:prSet>
      <dgm:spPr/>
    </dgm:pt>
    <dgm:pt modelId="{A5AF5EC5-6711-406B-B038-99467619079C}" type="pres">
      <dgm:prSet presAssocID="{4D899441-1F58-43FA-9592-6589F27CD618}" presName="txSpace" presStyleCnt="0"/>
      <dgm:spPr/>
    </dgm:pt>
    <dgm:pt modelId="{C10B2453-390F-4118-899F-5B46719135BE}" type="pres">
      <dgm:prSet presAssocID="{4D899441-1F58-43FA-9592-6589F27CD618}" presName="desTx" presStyleLbl="revTx" presStyleIdx="1" presStyleCnt="4">
        <dgm:presLayoutVars/>
      </dgm:prSet>
      <dgm:spPr/>
    </dgm:pt>
    <dgm:pt modelId="{D075120C-2486-4244-A763-46E0327F43B8}" type="pres">
      <dgm:prSet presAssocID="{C6465976-F120-4843-8C3F-16D87931D2B5}" presName="sibTrans" presStyleCnt="0"/>
      <dgm:spPr/>
    </dgm:pt>
    <dgm:pt modelId="{030C1304-10BF-4234-8D36-297C993AC5B4}" type="pres">
      <dgm:prSet presAssocID="{C33EB10C-14F4-4F71-AE79-D0241B205B97}" presName="compNode" presStyleCnt="0"/>
      <dgm:spPr/>
    </dgm:pt>
    <dgm:pt modelId="{C4F45B5F-5868-4C83-8B96-39DDF01E7F71}" type="pres">
      <dgm:prSet presAssocID="{C33EB10C-14F4-4F71-AE79-D0241B205B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BE00824-D5E0-441A-BD21-6A1E2A881394}" type="pres">
      <dgm:prSet presAssocID="{C33EB10C-14F4-4F71-AE79-D0241B205B97}" presName="iconSpace" presStyleCnt="0"/>
      <dgm:spPr/>
    </dgm:pt>
    <dgm:pt modelId="{09DC9BAD-D020-4541-AF39-E25A13C88B13}" type="pres">
      <dgm:prSet presAssocID="{C33EB10C-14F4-4F71-AE79-D0241B205B97}" presName="parTx" presStyleLbl="revTx" presStyleIdx="2" presStyleCnt="4">
        <dgm:presLayoutVars>
          <dgm:chMax val="0"/>
          <dgm:chPref val="0"/>
        </dgm:presLayoutVars>
      </dgm:prSet>
      <dgm:spPr/>
    </dgm:pt>
    <dgm:pt modelId="{BA08623D-0FC1-4044-ABFD-B2EBD6BA4B08}" type="pres">
      <dgm:prSet presAssocID="{C33EB10C-14F4-4F71-AE79-D0241B205B97}" presName="txSpace" presStyleCnt="0"/>
      <dgm:spPr/>
    </dgm:pt>
    <dgm:pt modelId="{A4AAC25E-6581-4FD2-9A8A-092CCE88B19C}" type="pres">
      <dgm:prSet presAssocID="{C33EB10C-14F4-4F71-AE79-D0241B205B97}" presName="desTx" presStyleLbl="revTx" presStyleIdx="3" presStyleCnt="4">
        <dgm:presLayoutVars/>
      </dgm:prSet>
      <dgm:spPr/>
    </dgm:pt>
  </dgm:ptLst>
  <dgm:cxnLst>
    <dgm:cxn modelId="{A65F0612-4A1C-4F96-B924-F897CF41E5E9}" type="presOf" srcId="{4D899441-1F58-43FA-9592-6589F27CD618}" destId="{362F3DEA-E6CA-425B-8714-A95DD8B1A805}" srcOrd="0" destOrd="0" presId="urn:microsoft.com/office/officeart/2018/5/layout/CenteredIconLabelDescriptionList"/>
    <dgm:cxn modelId="{F732831B-EADE-484A-B379-DC203CD8150D}" srcId="{4D899441-1F58-43FA-9592-6589F27CD618}" destId="{59DCCFD4-0E23-45F9-8048-BD4F68B728A7}" srcOrd="0" destOrd="0" parTransId="{4868E046-A358-4DD0-9F04-CEBE8592E60A}" sibTransId="{6DD5C238-336D-41E7-8980-06A19C940DA7}"/>
    <dgm:cxn modelId="{E30F1140-8ED0-4FBD-8032-861B86696671}" type="presOf" srcId="{F6ACC48F-0305-408A-8AD2-A8090E241456}" destId="{A4AAC25E-6581-4FD2-9A8A-092CCE88B19C}" srcOrd="0" destOrd="0" presId="urn:microsoft.com/office/officeart/2018/5/layout/CenteredIconLabelDescriptionList"/>
    <dgm:cxn modelId="{E60AA742-D23B-4082-9112-BCB4880F8AB9}" srcId="{C33EB10C-14F4-4F71-AE79-D0241B205B97}" destId="{F6ACC48F-0305-408A-8AD2-A8090E241456}" srcOrd="0" destOrd="0" parTransId="{77407605-3C08-4FDF-AA44-59E1129B847F}" sibTransId="{F3AA4E51-77E5-4117-B731-46FBE2A38A2A}"/>
    <dgm:cxn modelId="{91B5B662-68D1-41AE-A07E-34D95EB20CD2}" type="presOf" srcId="{9E49548A-7674-4C59-AF70-0BDB1C5CBABD}" destId="{C267833C-063B-40E2-83EF-F1D3ACEAF3B2}" srcOrd="0" destOrd="0" presId="urn:microsoft.com/office/officeart/2018/5/layout/CenteredIconLabelDescriptionList"/>
    <dgm:cxn modelId="{98BA7468-0772-448D-8E92-958794684BAB}" srcId="{4D899441-1F58-43FA-9592-6589F27CD618}" destId="{2303BD2C-665C-4E47-B69D-D60A5B9D7CE2}" srcOrd="1" destOrd="0" parTransId="{DFB7D33D-DA84-415F-8180-FA292730745C}" sibTransId="{15D13BFA-C33D-4A85-BD3B-C10F93FDA6EA}"/>
    <dgm:cxn modelId="{FD6E056D-6BFA-489A-8E5F-75A27A549652}" type="presOf" srcId="{2303BD2C-665C-4E47-B69D-D60A5B9D7CE2}" destId="{C10B2453-390F-4118-899F-5B46719135BE}" srcOrd="0" destOrd="1" presId="urn:microsoft.com/office/officeart/2018/5/layout/CenteredIconLabelDescriptionList"/>
    <dgm:cxn modelId="{545EC196-EF72-40E0-8999-BE3DB2869D09}" type="presOf" srcId="{EB0AAFF0-D7AE-4D84-BC43-E52518255CE5}" destId="{A4AAC25E-6581-4FD2-9A8A-092CCE88B19C}" srcOrd="0" destOrd="1" presId="urn:microsoft.com/office/officeart/2018/5/layout/CenteredIconLabelDescriptionList"/>
    <dgm:cxn modelId="{470A96A4-43F5-4EC3-B7F1-50F8550D1E84}" srcId="{9E49548A-7674-4C59-AF70-0BDB1C5CBABD}" destId="{4D899441-1F58-43FA-9592-6589F27CD618}" srcOrd="0" destOrd="0" parTransId="{64F6C513-3757-405B-8D0E-2FFB1BDD3ADD}" sibTransId="{C6465976-F120-4843-8C3F-16D87931D2B5}"/>
    <dgm:cxn modelId="{6B27CDBD-C791-4E65-9B75-F146469E1F3D}" type="presOf" srcId="{C33EB10C-14F4-4F71-AE79-D0241B205B97}" destId="{09DC9BAD-D020-4541-AF39-E25A13C88B13}" srcOrd="0" destOrd="0" presId="urn:microsoft.com/office/officeart/2018/5/layout/CenteredIconLabelDescriptionList"/>
    <dgm:cxn modelId="{2992FCC5-3277-4EB5-9178-DD64D2A52D76}" srcId="{9E49548A-7674-4C59-AF70-0BDB1C5CBABD}" destId="{C33EB10C-14F4-4F71-AE79-D0241B205B97}" srcOrd="1" destOrd="0" parTransId="{47FDBD06-3A5C-4FCE-928D-173286D1C489}" sibTransId="{16C67542-1F0C-4BA9-8774-CC9A48B70EE6}"/>
    <dgm:cxn modelId="{56A136CC-E1E8-405B-8EEA-3D530FF432DD}" type="presOf" srcId="{59DCCFD4-0E23-45F9-8048-BD4F68B728A7}" destId="{C10B2453-390F-4118-899F-5B46719135BE}" srcOrd="0" destOrd="0" presId="urn:microsoft.com/office/officeart/2018/5/layout/CenteredIconLabelDescriptionList"/>
    <dgm:cxn modelId="{AE1458DF-BF41-4470-B888-56939DB3BB7D}" srcId="{C33EB10C-14F4-4F71-AE79-D0241B205B97}" destId="{EB0AAFF0-D7AE-4D84-BC43-E52518255CE5}" srcOrd="1" destOrd="0" parTransId="{87B6C9A8-7F13-4BBB-8B9A-B4C1D34C23F9}" sibTransId="{FA1D5FEC-BE8E-4A56-BA11-1AE37C671970}"/>
    <dgm:cxn modelId="{31C4921E-B0A4-46C2-A3ED-38B6E1C4969E}" type="presParOf" srcId="{C267833C-063B-40E2-83EF-F1D3ACEAF3B2}" destId="{54575DF5-1E39-4EA7-AB95-F6AD608DC29E}" srcOrd="0" destOrd="0" presId="urn:microsoft.com/office/officeart/2018/5/layout/CenteredIconLabelDescriptionList"/>
    <dgm:cxn modelId="{7D6BC36C-24C7-4F9D-A659-5889C102C0A4}" type="presParOf" srcId="{54575DF5-1E39-4EA7-AB95-F6AD608DC29E}" destId="{93CEF876-52BC-459B-BD6E-7DEB7E5F5966}" srcOrd="0" destOrd="0" presId="urn:microsoft.com/office/officeart/2018/5/layout/CenteredIconLabelDescriptionList"/>
    <dgm:cxn modelId="{24331BB3-B434-4A6E-B2A8-51519906F4F5}" type="presParOf" srcId="{54575DF5-1E39-4EA7-AB95-F6AD608DC29E}" destId="{E58AF0B0-F2B9-404F-A0DD-9C081BFB6859}" srcOrd="1" destOrd="0" presId="urn:microsoft.com/office/officeart/2018/5/layout/CenteredIconLabelDescriptionList"/>
    <dgm:cxn modelId="{934A5A4B-510F-4063-AFFC-9AD29B3E8721}" type="presParOf" srcId="{54575DF5-1E39-4EA7-AB95-F6AD608DC29E}" destId="{362F3DEA-E6CA-425B-8714-A95DD8B1A805}" srcOrd="2" destOrd="0" presId="urn:microsoft.com/office/officeart/2018/5/layout/CenteredIconLabelDescriptionList"/>
    <dgm:cxn modelId="{6C2AE792-921E-4146-9689-8C53DC828BB1}" type="presParOf" srcId="{54575DF5-1E39-4EA7-AB95-F6AD608DC29E}" destId="{A5AF5EC5-6711-406B-B038-99467619079C}" srcOrd="3" destOrd="0" presId="urn:microsoft.com/office/officeart/2018/5/layout/CenteredIconLabelDescriptionList"/>
    <dgm:cxn modelId="{8B1C5A88-5039-4919-A8E5-485A6F9986B1}" type="presParOf" srcId="{54575DF5-1E39-4EA7-AB95-F6AD608DC29E}" destId="{C10B2453-390F-4118-899F-5B46719135BE}" srcOrd="4" destOrd="0" presId="urn:microsoft.com/office/officeart/2018/5/layout/CenteredIconLabelDescriptionList"/>
    <dgm:cxn modelId="{D6D56929-5F6F-48B8-8609-C8AEB2ABF2C2}" type="presParOf" srcId="{C267833C-063B-40E2-83EF-F1D3ACEAF3B2}" destId="{D075120C-2486-4244-A763-46E0327F43B8}" srcOrd="1" destOrd="0" presId="urn:microsoft.com/office/officeart/2018/5/layout/CenteredIconLabelDescriptionList"/>
    <dgm:cxn modelId="{5A0E44C0-87CE-48A7-BABC-186FB62ED6BA}" type="presParOf" srcId="{C267833C-063B-40E2-83EF-F1D3ACEAF3B2}" destId="{030C1304-10BF-4234-8D36-297C993AC5B4}" srcOrd="2" destOrd="0" presId="urn:microsoft.com/office/officeart/2018/5/layout/CenteredIconLabelDescriptionList"/>
    <dgm:cxn modelId="{ECE0BA77-60F7-48AB-A01A-B13BD0BFF4F0}" type="presParOf" srcId="{030C1304-10BF-4234-8D36-297C993AC5B4}" destId="{C4F45B5F-5868-4C83-8B96-39DDF01E7F71}" srcOrd="0" destOrd="0" presId="urn:microsoft.com/office/officeart/2018/5/layout/CenteredIconLabelDescriptionList"/>
    <dgm:cxn modelId="{42BDB685-30CB-41A1-ADFB-EBF700E493DF}" type="presParOf" srcId="{030C1304-10BF-4234-8D36-297C993AC5B4}" destId="{0BE00824-D5E0-441A-BD21-6A1E2A881394}" srcOrd="1" destOrd="0" presId="urn:microsoft.com/office/officeart/2018/5/layout/CenteredIconLabelDescriptionList"/>
    <dgm:cxn modelId="{B401525F-2D70-482B-9702-5BBAC766B819}" type="presParOf" srcId="{030C1304-10BF-4234-8D36-297C993AC5B4}" destId="{09DC9BAD-D020-4541-AF39-E25A13C88B13}" srcOrd="2" destOrd="0" presId="urn:microsoft.com/office/officeart/2018/5/layout/CenteredIconLabelDescriptionList"/>
    <dgm:cxn modelId="{FAED1F55-D4BE-4622-A99D-27BC10FB76C7}" type="presParOf" srcId="{030C1304-10BF-4234-8D36-297C993AC5B4}" destId="{BA08623D-0FC1-4044-ABFD-B2EBD6BA4B08}" srcOrd="3" destOrd="0" presId="urn:microsoft.com/office/officeart/2018/5/layout/CenteredIconLabelDescriptionList"/>
    <dgm:cxn modelId="{89D89EE9-C334-4387-AA26-AEC47BB73B03}" type="presParOf" srcId="{030C1304-10BF-4234-8D36-297C993AC5B4}" destId="{A4AAC25E-6581-4FD2-9A8A-092CCE88B19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404507-CBC3-4BFB-B034-C0122292213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E36C5-4D7D-4BB0-BB7F-6439466DB5D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Tent</a:t>
          </a:r>
        </a:p>
      </dgm:t>
    </dgm:pt>
    <dgm:pt modelId="{DF2032A9-5433-4CD4-A131-B0D99DCF5070}" type="parTrans" cxnId="{55B07C7C-23D7-4F06-9A20-AEEDC410D118}">
      <dgm:prSet/>
      <dgm:spPr/>
      <dgm:t>
        <a:bodyPr/>
        <a:lstStyle/>
        <a:p>
          <a:endParaRPr lang="en-US"/>
        </a:p>
      </dgm:t>
    </dgm:pt>
    <dgm:pt modelId="{7CE24E40-6251-43A7-9EA1-7DEBA279B49C}" type="sibTrans" cxnId="{55B07C7C-23D7-4F06-9A20-AEEDC410D118}">
      <dgm:prSet/>
      <dgm:spPr/>
      <dgm:t>
        <a:bodyPr/>
        <a:lstStyle/>
        <a:p>
          <a:endParaRPr lang="en-US"/>
        </a:p>
      </dgm:t>
    </dgm:pt>
    <dgm:pt modelId="{BD683105-CDF6-4139-B11E-E02DE54EC1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Costs: 50 grain, 20 wood</a:t>
          </a:r>
        </a:p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Gain: 1 Peasant</a:t>
          </a:r>
        </a:p>
      </dgm:t>
    </dgm:pt>
    <dgm:pt modelId="{0BAF1592-791A-416B-B70B-284F30810343}" type="parTrans" cxnId="{634BC82B-0692-4068-A84D-18B9D4AC17CA}">
      <dgm:prSet/>
      <dgm:spPr/>
      <dgm:t>
        <a:bodyPr/>
        <a:lstStyle/>
        <a:p>
          <a:endParaRPr lang="en-US"/>
        </a:p>
      </dgm:t>
    </dgm:pt>
    <dgm:pt modelId="{737CA4C5-B9C5-4882-984E-501DFF1DA42A}" type="sibTrans" cxnId="{634BC82B-0692-4068-A84D-18B9D4AC17CA}">
      <dgm:prSet/>
      <dgm:spPr/>
      <dgm:t>
        <a:bodyPr/>
        <a:lstStyle/>
        <a:p>
          <a:endParaRPr lang="en-US"/>
        </a:p>
      </dgm:t>
    </dgm:pt>
    <dgm:pt modelId="{C29D6769-F12D-4A32-8CDC-D4875E4D67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House</a:t>
          </a:r>
        </a:p>
      </dgm:t>
    </dgm:pt>
    <dgm:pt modelId="{BFEFE538-19CC-4FCF-ABC3-567132D66B95}" type="parTrans" cxnId="{6BE80FAA-F97D-41C9-B928-26CB58F3279C}">
      <dgm:prSet/>
      <dgm:spPr/>
      <dgm:t>
        <a:bodyPr/>
        <a:lstStyle/>
        <a:p>
          <a:endParaRPr lang="en-US"/>
        </a:p>
      </dgm:t>
    </dgm:pt>
    <dgm:pt modelId="{B5488E12-DE0B-4D83-9359-1CA725A771C3}" type="sibTrans" cxnId="{6BE80FAA-F97D-41C9-B928-26CB58F3279C}">
      <dgm:prSet/>
      <dgm:spPr/>
      <dgm:t>
        <a:bodyPr/>
        <a:lstStyle/>
        <a:p>
          <a:endParaRPr lang="en-US"/>
        </a:p>
      </dgm:t>
    </dgm:pt>
    <dgm:pt modelId="{4DAAAFD7-51AF-444D-AA3D-777144E36E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Costs: 100 grain, 50 wood, 20 stone</a:t>
          </a:r>
        </a:p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Gain: 1 Worker</a:t>
          </a:r>
        </a:p>
      </dgm:t>
    </dgm:pt>
    <dgm:pt modelId="{7DDC8D3F-0FA3-4AD6-83A8-9A075E9C7304}" type="parTrans" cxnId="{10698933-D3C7-442B-8645-A1B7DCD747F1}">
      <dgm:prSet/>
      <dgm:spPr/>
      <dgm:t>
        <a:bodyPr/>
        <a:lstStyle/>
        <a:p>
          <a:endParaRPr lang="en-US"/>
        </a:p>
      </dgm:t>
    </dgm:pt>
    <dgm:pt modelId="{F40B91DB-E786-4B2D-962C-FE039DFA99EE}" type="sibTrans" cxnId="{10698933-D3C7-442B-8645-A1B7DCD747F1}">
      <dgm:prSet/>
      <dgm:spPr/>
      <dgm:t>
        <a:bodyPr/>
        <a:lstStyle/>
        <a:p>
          <a:endParaRPr lang="en-US"/>
        </a:p>
      </dgm:t>
    </dgm:pt>
    <dgm:pt modelId="{A1741D71-2E21-4063-BBB8-3EF06C110D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City House</a:t>
          </a:r>
        </a:p>
      </dgm:t>
    </dgm:pt>
    <dgm:pt modelId="{6F829A13-56F5-47EF-9E70-BE77B85408E6}" type="parTrans" cxnId="{12C5720B-9017-4203-A6EA-FED19EFAE7AA}">
      <dgm:prSet/>
      <dgm:spPr/>
      <dgm:t>
        <a:bodyPr/>
        <a:lstStyle/>
        <a:p>
          <a:endParaRPr lang="en-US"/>
        </a:p>
      </dgm:t>
    </dgm:pt>
    <dgm:pt modelId="{22D3C6F5-A0E7-44CC-824E-66B18D96ABA1}" type="sibTrans" cxnId="{12C5720B-9017-4203-A6EA-FED19EFAE7AA}">
      <dgm:prSet/>
      <dgm:spPr/>
      <dgm:t>
        <a:bodyPr/>
        <a:lstStyle/>
        <a:p>
          <a:endParaRPr lang="en-US"/>
        </a:p>
      </dgm:t>
    </dgm:pt>
    <dgm:pt modelId="{7E337C68-1FBE-4A10-9CFE-841E01738D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Costs: 200 grain, 100 wood, </a:t>
          </a:r>
        </a:p>
        <a:p>
          <a:pPr>
            <a:lnSpc>
              <a:spcPct val="100000"/>
            </a:lnSpc>
          </a:pPr>
          <a:r>
            <a:rPr lang="en-US" dirty="0"/>
            <a:t>150 stone, 20 steel</a:t>
          </a:r>
        </a:p>
        <a:p>
          <a:pPr>
            <a:lnSpc>
              <a:spcPct val="100000"/>
            </a:lnSpc>
          </a:pPr>
          <a:r>
            <a:rPr lang="en-US" dirty="0"/>
            <a:t>Gain: 1 Elite</a:t>
          </a:r>
        </a:p>
      </dgm:t>
    </dgm:pt>
    <dgm:pt modelId="{2A2B008A-9086-4700-8503-F703D405CC31}" type="parTrans" cxnId="{EE0E00CA-35A1-4583-8DF2-AF7FF5798F86}">
      <dgm:prSet/>
      <dgm:spPr/>
      <dgm:t>
        <a:bodyPr/>
        <a:lstStyle/>
        <a:p>
          <a:endParaRPr lang="en-US"/>
        </a:p>
      </dgm:t>
    </dgm:pt>
    <dgm:pt modelId="{BCBB9268-6363-4868-8D16-3CB167FADD9B}" type="sibTrans" cxnId="{EE0E00CA-35A1-4583-8DF2-AF7FF5798F86}">
      <dgm:prSet/>
      <dgm:spPr/>
      <dgm:t>
        <a:bodyPr/>
        <a:lstStyle/>
        <a:p>
          <a:endParaRPr lang="en-US"/>
        </a:p>
      </dgm:t>
    </dgm:pt>
    <dgm:pt modelId="{D299AC86-4EC1-4CC7-890C-5250F3B44282}" type="pres">
      <dgm:prSet presAssocID="{AD404507-CBC3-4BFB-B034-C01222922134}" presName="root" presStyleCnt="0">
        <dgm:presLayoutVars>
          <dgm:dir/>
          <dgm:resizeHandles val="exact"/>
        </dgm:presLayoutVars>
      </dgm:prSet>
      <dgm:spPr/>
    </dgm:pt>
    <dgm:pt modelId="{2C1B1E73-E9DD-47F6-A61D-900F9D931608}" type="pres">
      <dgm:prSet presAssocID="{2C2E36C5-4D7D-4BB0-BB7F-6439466DB5D1}" presName="compNode" presStyleCnt="0"/>
      <dgm:spPr/>
    </dgm:pt>
    <dgm:pt modelId="{3588B5FE-8D88-4CDF-8283-E3A66AA3DC57}" type="pres">
      <dgm:prSet presAssocID="{2C2E36C5-4D7D-4BB0-BB7F-6439466DB5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8D45FEBB-535F-481E-B031-2399D0BE8A72}" type="pres">
      <dgm:prSet presAssocID="{2C2E36C5-4D7D-4BB0-BB7F-6439466DB5D1}" presName="iconSpace" presStyleCnt="0"/>
      <dgm:spPr/>
    </dgm:pt>
    <dgm:pt modelId="{F7DDAB9F-3175-4949-B3A8-27C4F97B2B5D}" type="pres">
      <dgm:prSet presAssocID="{2C2E36C5-4D7D-4BB0-BB7F-6439466DB5D1}" presName="parTx" presStyleLbl="revTx" presStyleIdx="0" presStyleCnt="6">
        <dgm:presLayoutVars>
          <dgm:chMax val="0"/>
          <dgm:chPref val="0"/>
        </dgm:presLayoutVars>
      </dgm:prSet>
      <dgm:spPr/>
    </dgm:pt>
    <dgm:pt modelId="{F934627F-FFFC-4ADB-88FC-2795DF3A61A9}" type="pres">
      <dgm:prSet presAssocID="{2C2E36C5-4D7D-4BB0-BB7F-6439466DB5D1}" presName="txSpace" presStyleCnt="0"/>
      <dgm:spPr/>
    </dgm:pt>
    <dgm:pt modelId="{2B55944B-5CB5-4CFE-8E60-3AC2D98F68B0}" type="pres">
      <dgm:prSet presAssocID="{2C2E36C5-4D7D-4BB0-BB7F-6439466DB5D1}" presName="desTx" presStyleLbl="revTx" presStyleIdx="1" presStyleCnt="6">
        <dgm:presLayoutVars/>
      </dgm:prSet>
      <dgm:spPr/>
    </dgm:pt>
    <dgm:pt modelId="{2B132E79-AB38-4B97-AB05-897F4328978A}" type="pres">
      <dgm:prSet presAssocID="{7CE24E40-6251-43A7-9EA1-7DEBA279B49C}" presName="sibTrans" presStyleCnt="0"/>
      <dgm:spPr/>
    </dgm:pt>
    <dgm:pt modelId="{16D2E83D-BC3A-4489-B9F7-1308A7749642}" type="pres">
      <dgm:prSet presAssocID="{C29D6769-F12D-4A32-8CDC-D4875E4D67D5}" presName="compNode" presStyleCnt="0"/>
      <dgm:spPr/>
    </dgm:pt>
    <dgm:pt modelId="{1AE2E8FD-2B88-4236-9706-D31D939BD63D}" type="pres">
      <dgm:prSet presAssocID="{C29D6769-F12D-4A32-8CDC-D4875E4D67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0454D3A8-2022-428A-A341-240C62221D45}" type="pres">
      <dgm:prSet presAssocID="{C29D6769-F12D-4A32-8CDC-D4875E4D67D5}" presName="iconSpace" presStyleCnt="0"/>
      <dgm:spPr/>
    </dgm:pt>
    <dgm:pt modelId="{6A0224F3-2FAF-482C-97C0-F40E6ACEC3C5}" type="pres">
      <dgm:prSet presAssocID="{C29D6769-F12D-4A32-8CDC-D4875E4D67D5}" presName="parTx" presStyleLbl="revTx" presStyleIdx="2" presStyleCnt="6">
        <dgm:presLayoutVars>
          <dgm:chMax val="0"/>
          <dgm:chPref val="0"/>
        </dgm:presLayoutVars>
      </dgm:prSet>
      <dgm:spPr/>
    </dgm:pt>
    <dgm:pt modelId="{F24E33CB-C50D-4387-9972-B2B0DC1E71CF}" type="pres">
      <dgm:prSet presAssocID="{C29D6769-F12D-4A32-8CDC-D4875E4D67D5}" presName="txSpace" presStyleCnt="0"/>
      <dgm:spPr/>
    </dgm:pt>
    <dgm:pt modelId="{97248EBB-7C7E-4C22-9BDA-77D55AA2CD0E}" type="pres">
      <dgm:prSet presAssocID="{C29D6769-F12D-4A32-8CDC-D4875E4D67D5}" presName="desTx" presStyleLbl="revTx" presStyleIdx="3" presStyleCnt="6">
        <dgm:presLayoutVars/>
      </dgm:prSet>
      <dgm:spPr/>
    </dgm:pt>
    <dgm:pt modelId="{CBB668F6-E758-4BF0-9815-8CE756BE148D}" type="pres">
      <dgm:prSet presAssocID="{B5488E12-DE0B-4D83-9359-1CA725A771C3}" presName="sibTrans" presStyleCnt="0"/>
      <dgm:spPr/>
    </dgm:pt>
    <dgm:pt modelId="{643973C9-7C1B-4009-B3AF-819DD1DE9B16}" type="pres">
      <dgm:prSet presAssocID="{A1741D71-2E21-4063-BBB8-3EF06C110D25}" presName="compNode" presStyleCnt="0"/>
      <dgm:spPr/>
    </dgm:pt>
    <dgm:pt modelId="{716A70CB-D837-4790-AA63-F54FB8D522E2}" type="pres">
      <dgm:prSet presAssocID="{A1741D71-2E21-4063-BBB8-3EF06C110D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0734E255-F73B-4609-8CAE-0AE94274DFAC}" type="pres">
      <dgm:prSet presAssocID="{A1741D71-2E21-4063-BBB8-3EF06C110D25}" presName="iconSpace" presStyleCnt="0"/>
      <dgm:spPr/>
    </dgm:pt>
    <dgm:pt modelId="{798CBD3F-B6B8-4171-9EA9-275E50D6F6D2}" type="pres">
      <dgm:prSet presAssocID="{A1741D71-2E21-4063-BBB8-3EF06C110D25}" presName="parTx" presStyleLbl="revTx" presStyleIdx="4" presStyleCnt="6">
        <dgm:presLayoutVars>
          <dgm:chMax val="0"/>
          <dgm:chPref val="0"/>
        </dgm:presLayoutVars>
      </dgm:prSet>
      <dgm:spPr/>
    </dgm:pt>
    <dgm:pt modelId="{B1CFD934-C24E-4D61-8785-CB96EC2A2FCA}" type="pres">
      <dgm:prSet presAssocID="{A1741D71-2E21-4063-BBB8-3EF06C110D25}" presName="txSpace" presStyleCnt="0"/>
      <dgm:spPr/>
    </dgm:pt>
    <dgm:pt modelId="{9F589AFC-3FE8-426E-8FCF-383F3F5D3625}" type="pres">
      <dgm:prSet presAssocID="{A1741D71-2E21-4063-BBB8-3EF06C110D25}" presName="desTx" presStyleLbl="revTx" presStyleIdx="5" presStyleCnt="6">
        <dgm:presLayoutVars/>
      </dgm:prSet>
      <dgm:spPr/>
    </dgm:pt>
  </dgm:ptLst>
  <dgm:cxnLst>
    <dgm:cxn modelId="{12C5720B-9017-4203-A6EA-FED19EFAE7AA}" srcId="{AD404507-CBC3-4BFB-B034-C01222922134}" destId="{A1741D71-2E21-4063-BBB8-3EF06C110D25}" srcOrd="2" destOrd="0" parTransId="{6F829A13-56F5-47EF-9E70-BE77B85408E6}" sibTransId="{22D3C6F5-A0E7-44CC-824E-66B18D96ABA1}"/>
    <dgm:cxn modelId="{634BC82B-0692-4068-A84D-18B9D4AC17CA}" srcId="{2C2E36C5-4D7D-4BB0-BB7F-6439466DB5D1}" destId="{BD683105-CDF6-4139-B11E-E02DE54EC16E}" srcOrd="0" destOrd="0" parTransId="{0BAF1592-791A-416B-B70B-284F30810343}" sibTransId="{737CA4C5-B9C5-4882-984E-501DFF1DA42A}"/>
    <dgm:cxn modelId="{10698933-D3C7-442B-8645-A1B7DCD747F1}" srcId="{C29D6769-F12D-4A32-8CDC-D4875E4D67D5}" destId="{4DAAAFD7-51AF-444D-AA3D-777144E36EE8}" srcOrd="0" destOrd="0" parTransId="{7DDC8D3F-0FA3-4AD6-83A8-9A075E9C7304}" sibTransId="{F40B91DB-E786-4B2D-962C-FE039DFA99EE}"/>
    <dgm:cxn modelId="{1CD00B37-E361-4B81-AF05-BB3D255EBB59}" type="presOf" srcId="{AD404507-CBC3-4BFB-B034-C01222922134}" destId="{D299AC86-4EC1-4CC7-890C-5250F3B44282}" srcOrd="0" destOrd="0" presId="urn:microsoft.com/office/officeart/2018/5/layout/CenteredIconLabelDescriptionList"/>
    <dgm:cxn modelId="{B1FB5E67-FF17-4FD5-B176-924D8C7F6EF2}" type="presOf" srcId="{2C2E36C5-4D7D-4BB0-BB7F-6439466DB5D1}" destId="{F7DDAB9F-3175-4949-B3A8-27C4F97B2B5D}" srcOrd="0" destOrd="0" presId="urn:microsoft.com/office/officeart/2018/5/layout/CenteredIconLabelDescriptionList"/>
    <dgm:cxn modelId="{36D65169-7973-4574-A56F-473B80D037B1}" type="presOf" srcId="{7E337C68-1FBE-4A10-9CFE-841E01738DCD}" destId="{9F589AFC-3FE8-426E-8FCF-383F3F5D3625}" srcOrd="0" destOrd="0" presId="urn:microsoft.com/office/officeart/2018/5/layout/CenteredIconLabelDescriptionList"/>
    <dgm:cxn modelId="{EE3D5E55-4A78-4CD4-99EA-192FD47D9367}" type="presOf" srcId="{4DAAAFD7-51AF-444D-AA3D-777144E36EE8}" destId="{97248EBB-7C7E-4C22-9BDA-77D55AA2CD0E}" srcOrd="0" destOrd="0" presId="urn:microsoft.com/office/officeart/2018/5/layout/CenteredIconLabelDescriptionList"/>
    <dgm:cxn modelId="{55B07C7C-23D7-4F06-9A20-AEEDC410D118}" srcId="{AD404507-CBC3-4BFB-B034-C01222922134}" destId="{2C2E36C5-4D7D-4BB0-BB7F-6439466DB5D1}" srcOrd="0" destOrd="0" parTransId="{DF2032A9-5433-4CD4-A131-B0D99DCF5070}" sibTransId="{7CE24E40-6251-43A7-9EA1-7DEBA279B49C}"/>
    <dgm:cxn modelId="{FD2A128E-F1F6-41F6-B34F-5C6FDFD202AF}" type="presOf" srcId="{A1741D71-2E21-4063-BBB8-3EF06C110D25}" destId="{798CBD3F-B6B8-4171-9EA9-275E50D6F6D2}" srcOrd="0" destOrd="0" presId="urn:microsoft.com/office/officeart/2018/5/layout/CenteredIconLabelDescriptionList"/>
    <dgm:cxn modelId="{E2C193A4-29F0-458C-AC54-0EAD8A9C302D}" type="presOf" srcId="{BD683105-CDF6-4139-B11E-E02DE54EC16E}" destId="{2B55944B-5CB5-4CFE-8E60-3AC2D98F68B0}" srcOrd="0" destOrd="0" presId="urn:microsoft.com/office/officeart/2018/5/layout/CenteredIconLabelDescriptionList"/>
    <dgm:cxn modelId="{6BE80FAA-F97D-41C9-B928-26CB58F3279C}" srcId="{AD404507-CBC3-4BFB-B034-C01222922134}" destId="{C29D6769-F12D-4A32-8CDC-D4875E4D67D5}" srcOrd="1" destOrd="0" parTransId="{BFEFE538-19CC-4FCF-ABC3-567132D66B95}" sibTransId="{B5488E12-DE0B-4D83-9359-1CA725A771C3}"/>
    <dgm:cxn modelId="{EE0E00CA-35A1-4583-8DF2-AF7FF5798F86}" srcId="{A1741D71-2E21-4063-BBB8-3EF06C110D25}" destId="{7E337C68-1FBE-4A10-9CFE-841E01738DCD}" srcOrd="0" destOrd="0" parTransId="{2A2B008A-9086-4700-8503-F703D405CC31}" sibTransId="{BCBB9268-6363-4868-8D16-3CB167FADD9B}"/>
    <dgm:cxn modelId="{51CC37FC-B782-4091-BA8D-0BFB3C9CA3EF}" type="presOf" srcId="{C29D6769-F12D-4A32-8CDC-D4875E4D67D5}" destId="{6A0224F3-2FAF-482C-97C0-F40E6ACEC3C5}" srcOrd="0" destOrd="0" presId="urn:microsoft.com/office/officeart/2018/5/layout/CenteredIconLabelDescriptionList"/>
    <dgm:cxn modelId="{D9CA3498-2338-4C58-992A-EC86D42492F0}" type="presParOf" srcId="{D299AC86-4EC1-4CC7-890C-5250F3B44282}" destId="{2C1B1E73-E9DD-47F6-A61D-900F9D931608}" srcOrd="0" destOrd="0" presId="urn:microsoft.com/office/officeart/2018/5/layout/CenteredIconLabelDescriptionList"/>
    <dgm:cxn modelId="{AC24E573-EBE6-4BE9-8A5A-8E2B3BF6250F}" type="presParOf" srcId="{2C1B1E73-E9DD-47F6-A61D-900F9D931608}" destId="{3588B5FE-8D88-4CDF-8283-E3A66AA3DC57}" srcOrd="0" destOrd="0" presId="urn:microsoft.com/office/officeart/2018/5/layout/CenteredIconLabelDescriptionList"/>
    <dgm:cxn modelId="{DBC7D68D-33B8-4F18-95D5-0EC483B38EB5}" type="presParOf" srcId="{2C1B1E73-E9DD-47F6-A61D-900F9D931608}" destId="{8D45FEBB-535F-481E-B031-2399D0BE8A72}" srcOrd="1" destOrd="0" presId="urn:microsoft.com/office/officeart/2018/5/layout/CenteredIconLabelDescriptionList"/>
    <dgm:cxn modelId="{EC6A5E4D-18FB-4CBA-8230-68A395EC6116}" type="presParOf" srcId="{2C1B1E73-E9DD-47F6-A61D-900F9D931608}" destId="{F7DDAB9F-3175-4949-B3A8-27C4F97B2B5D}" srcOrd="2" destOrd="0" presId="urn:microsoft.com/office/officeart/2018/5/layout/CenteredIconLabelDescriptionList"/>
    <dgm:cxn modelId="{51A269CE-D5EF-4250-B9C3-9CAA6A9C074F}" type="presParOf" srcId="{2C1B1E73-E9DD-47F6-A61D-900F9D931608}" destId="{F934627F-FFFC-4ADB-88FC-2795DF3A61A9}" srcOrd="3" destOrd="0" presId="urn:microsoft.com/office/officeart/2018/5/layout/CenteredIconLabelDescriptionList"/>
    <dgm:cxn modelId="{1345C227-4F9E-4531-9267-6FD7BA37F0A1}" type="presParOf" srcId="{2C1B1E73-E9DD-47F6-A61D-900F9D931608}" destId="{2B55944B-5CB5-4CFE-8E60-3AC2D98F68B0}" srcOrd="4" destOrd="0" presId="urn:microsoft.com/office/officeart/2018/5/layout/CenteredIconLabelDescriptionList"/>
    <dgm:cxn modelId="{C7DD1ACC-6767-40DA-AEE5-6A9826AEED1A}" type="presParOf" srcId="{D299AC86-4EC1-4CC7-890C-5250F3B44282}" destId="{2B132E79-AB38-4B97-AB05-897F4328978A}" srcOrd="1" destOrd="0" presId="urn:microsoft.com/office/officeart/2018/5/layout/CenteredIconLabelDescriptionList"/>
    <dgm:cxn modelId="{73EC1734-D602-43B6-BC3A-86D8D9C08A1E}" type="presParOf" srcId="{D299AC86-4EC1-4CC7-890C-5250F3B44282}" destId="{16D2E83D-BC3A-4489-B9F7-1308A7749642}" srcOrd="2" destOrd="0" presId="urn:microsoft.com/office/officeart/2018/5/layout/CenteredIconLabelDescriptionList"/>
    <dgm:cxn modelId="{AFCA1156-9564-4661-AF87-89009062BDB9}" type="presParOf" srcId="{16D2E83D-BC3A-4489-B9F7-1308A7749642}" destId="{1AE2E8FD-2B88-4236-9706-D31D939BD63D}" srcOrd="0" destOrd="0" presId="urn:microsoft.com/office/officeart/2018/5/layout/CenteredIconLabelDescriptionList"/>
    <dgm:cxn modelId="{BCB36366-13FA-4ADA-8957-3C7FA9702582}" type="presParOf" srcId="{16D2E83D-BC3A-4489-B9F7-1308A7749642}" destId="{0454D3A8-2022-428A-A341-240C62221D45}" srcOrd="1" destOrd="0" presId="urn:microsoft.com/office/officeart/2018/5/layout/CenteredIconLabelDescriptionList"/>
    <dgm:cxn modelId="{308E25A2-832B-4E69-8F54-B53A8BDF9365}" type="presParOf" srcId="{16D2E83D-BC3A-4489-B9F7-1308A7749642}" destId="{6A0224F3-2FAF-482C-97C0-F40E6ACEC3C5}" srcOrd="2" destOrd="0" presId="urn:microsoft.com/office/officeart/2018/5/layout/CenteredIconLabelDescriptionList"/>
    <dgm:cxn modelId="{C9F9E171-DF41-4297-8A5A-242A3BE57C87}" type="presParOf" srcId="{16D2E83D-BC3A-4489-B9F7-1308A7749642}" destId="{F24E33CB-C50D-4387-9972-B2B0DC1E71CF}" srcOrd="3" destOrd="0" presId="urn:microsoft.com/office/officeart/2018/5/layout/CenteredIconLabelDescriptionList"/>
    <dgm:cxn modelId="{0C802A20-BB6A-482C-9628-CBFF596713EB}" type="presParOf" srcId="{16D2E83D-BC3A-4489-B9F7-1308A7749642}" destId="{97248EBB-7C7E-4C22-9BDA-77D55AA2CD0E}" srcOrd="4" destOrd="0" presId="urn:microsoft.com/office/officeart/2018/5/layout/CenteredIconLabelDescriptionList"/>
    <dgm:cxn modelId="{5BFB9581-268A-4DCC-B7F2-2FC18E6DF4BD}" type="presParOf" srcId="{D299AC86-4EC1-4CC7-890C-5250F3B44282}" destId="{CBB668F6-E758-4BF0-9815-8CE756BE148D}" srcOrd="3" destOrd="0" presId="urn:microsoft.com/office/officeart/2018/5/layout/CenteredIconLabelDescriptionList"/>
    <dgm:cxn modelId="{688BA8D8-0B4D-4976-B766-5FCB8840E5EA}" type="presParOf" srcId="{D299AC86-4EC1-4CC7-890C-5250F3B44282}" destId="{643973C9-7C1B-4009-B3AF-819DD1DE9B16}" srcOrd="4" destOrd="0" presId="urn:microsoft.com/office/officeart/2018/5/layout/CenteredIconLabelDescriptionList"/>
    <dgm:cxn modelId="{4E1FECE9-377E-4915-9139-F1B005AB454D}" type="presParOf" srcId="{643973C9-7C1B-4009-B3AF-819DD1DE9B16}" destId="{716A70CB-D837-4790-AA63-F54FB8D522E2}" srcOrd="0" destOrd="0" presId="urn:microsoft.com/office/officeart/2018/5/layout/CenteredIconLabelDescriptionList"/>
    <dgm:cxn modelId="{154FF183-A66B-4C66-A3F9-C6DB2D00321B}" type="presParOf" srcId="{643973C9-7C1B-4009-B3AF-819DD1DE9B16}" destId="{0734E255-F73B-4609-8CAE-0AE94274DFAC}" srcOrd="1" destOrd="0" presId="urn:microsoft.com/office/officeart/2018/5/layout/CenteredIconLabelDescriptionList"/>
    <dgm:cxn modelId="{8DEB2F75-E0D4-4AF6-8F1A-0CDA9ED2F6B5}" type="presParOf" srcId="{643973C9-7C1B-4009-B3AF-819DD1DE9B16}" destId="{798CBD3F-B6B8-4171-9EA9-275E50D6F6D2}" srcOrd="2" destOrd="0" presId="urn:microsoft.com/office/officeart/2018/5/layout/CenteredIconLabelDescriptionList"/>
    <dgm:cxn modelId="{60958516-574C-4AA5-9FAE-671DAA29B96D}" type="presParOf" srcId="{643973C9-7C1B-4009-B3AF-819DD1DE9B16}" destId="{B1CFD934-C24E-4D61-8785-CB96EC2A2FCA}" srcOrd="3" destOrd="0" presId="urn:microsoft.com/office/officeart/2018/5/layout/CenteredIconLabelDescriptionList"/>
    <dgm:cxn modelId="{54A8F3C9-9E3C-4B7D-A095-F6923358E3FA}" type="presParOf" srcId="{643973C9-7C1B-4009-B3AF-819DD1DE9B16}" destId="{9F589AFC-3FE8-426E-8FCF-383F3F5D362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CEBA47-2CFD-4C36-A314-F51654FB613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752B06-49E5-42F1-B374-C264647EEB2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Ballista</a:t>
          </a:r>
        </a:p>
      </dgm:t>
    </dgm:pt>
    <dgm:pt modelId="{B495CBC7-2979-4F3E-B4D9-486D9309BCDA}" type="parTrans" cxnId="{E62171F9-1D4C-44C3-B710-CD5C8EBBFC98}">
      <dgm:prSet/>
      <dgm:spPr/>
      <dgm:t>
        <a:bodyPr/>
        <a:lstStyle/>
        <a:p>
          <a:endParaRPr lang="en-US"/>
        </a:p>
      </dgm:t>
    </dgm:pt>
    <dgm:pt modelId="{CB5B57A7-F7D7-45C7-8D60-559CEFC71CEA}" type="sibTrans" cxnId="{E62171F9-1D4C-44C3-B710-CD5C8EBBFC98}">
      <dgm:prSet/>
      <dgm:spPr/>
      <dgm:t>
        <a:bodyPr/>
        <a:lstStyle/>
        <a:p>
          <a:endParaRPr lang="en-US"/>
        </a:p>
      </dgm:t>
    </dgm:pt>
    <dgm:pt modelId="{A6661276-5EDF-4691-9513-6EA170FB1E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Costs: 100 wood, 50 stone, 60 steel</a:t>
          </a:r>
        </a:p>
      </dgm:t>
    </dgm:pt>
    <dgm:pt modelId="{3ADCB788-2211-4BD8-962D-2139D47EC9B6}" type="parTrans" cxnId="{00A7483A-6AA8-418F-85F3-65CF600A3E2E}">
      <dgm:prSet/>
      <dgm:spPr/>
      <dgm:t>
        <a:bodyPr/>
        <a:lstStyle/>
        <a:p>
          <a:endParaRPr lang="en-US"/>
        </a:p>
      </dgm:t>
    </dgm:pt>
    <dgm:pt modelId="{ED4B3CB5-468C-494C-8656-8628AA98E8FC}" type="sibTrans" cxnId="{00A7483A-6AA8-418F-85F3-65CF600A3E2E}">
      <dgm:prSet/>
      <dgm:spPr/>
      <dgm:t>
        <a:bodyPr/>
        <a:lstStyle/>
        <a:p>
          <a:endParaRPr lang="en-US"/>
        </a:p>
      </dgm:t>
    </dgm:pt>
    <dgm:pt modelId="{5ACA6479-4363-4438-A0FA-0DEF27326B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Stats: 3 range, 12 strength, 6 damage, 5 pierce</a:t>
          </a:r>
        </a:p>
      </dgm:t>
    </dgm:pt>
    <dgm:pt modelId="{D36C0F69-D002-426C-8D7E-8DBB8918F5B0}" type="parTrans" cxnId="{855F9094-4D4D-4EA8-AB09-DFBDFF69B0E6}">
      <dgm:prSet/>
      <dgm:spPr/>
      <dgm:t>
        <a:bodyPr/>
        <a:lstStyle/>
        <a:p>
          <a:endParaRPr lang="en-US"/>
        </a:p>
      </dgm:t>
    </dgm:pt>
    <dgm:pt modelId="{DEF2060D-C7FF-4AB1-A2BD-5043A89A248C}" type="sibTrans" cxnId="{855F9094-4D4D-4EA8-AB09-DFBDFF69B0E6}">
      <dgm:prSet/>
      <dgm:spPr/>
      <dgm:t>
        <a:bodyPr/>
        <a:lstStyle/>
        <a:p>
          <a:endParaRPr lang="en-US"/>
        </a:p>
      </dgm:t>
    </dgm:pt>
    <dgm:pt modelId="{EA9F5FC8-D440-4D21-9885-18E960E6C81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Trebuchet</a:t>
          </a:r>
        </a:p>
      </dgm:t>
    </dgm:pt>
    <dgm:pt modelId="{066D943F-E730-44B1-9F1A-244A1BCCB70F}" type="parTrans" cxnId="{864A3C33-AA4D-42C3-9BFE-2A1A7F5F801D}">
      <dgm:prSet/>
      <dgm:spPr/>
      <dgm:t>
        <a:bodyPr/>
        <a:lstStyle/>
        <a:p>
          <a:endParaRPr lang="en-US"/>
        </a:p>
      </dgm:t>
    </dgm:pt>
    <dgm:pt modelId="{D5E242E8-2FEB-4ACF-A721-9CF1BFECA3AB}" type="sibTrans" cxnId="{864A3C33-AA4D-42C3-9BFE-2A1A7F5F801D}">
      <dgm:prSet/>
      <dgm:spPr/>
      <dgm:t>
        <a:bodyPr/>
        <a:lstStyle/>
        <a:p>
          <a:endParaRPr lang="en-US"/>
        </a:p>
      </dgm:t>
    </dgm:pt>
    <dgm:pt modelId="{2C6FE1E7-6546-4142-AD52-071FC7D935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Costs: 100 wood, 100 stone, 30 steel</a:t>
          </a:r>
        </a:p>
      </dgm:t>
    </dgm:pt>
    <dgm:pt modelId="{2B670EDF-B70F-478E-AAA0-65DFF674B611}" type="parTrans" cxnId="{CEB89A88-878A-44EB-949F-5D56B621A795}">
      <dgm:prSet/>
      <dgm:spPr/>
      <dgm:t>
        <a:bodyPr/>
        <a:lstStyle/>
        <a:p>
          <a:endParaRPr lang="en-US"/>
        </a:p>
      </dgm:t>
    </dgm:pt>
    <dgm:pt modelId="{6C5E15BD-2509-4046-9961-FA8593C59FA9}" type="sibTrans" cxnId="{CEB89A88-878A-44EB-949F-5D56B621A795}">
      <dgm:prSet/>
      <dgm:spPr/>
      <dgm:t>
        <a:bodyPr/>
        <a:lstStyle/>
        <a:p>
          <a:endParaRPr lang="en-US"/>
        </a:p>
      </dgm:t>
    </dgm:pt>
    <dgm:pt modelId="{8D786F1C-569B-4D81-A518-455D1B1CF9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Stats: 6 range, 8 strength, 4 damage</a:t>
          </a:r>
        </a:p>
      </dgm:t>
    </dgm:pt>
    <dgm:pt modelId="{56FC3EEB-C8D5-4300-BA6E-ADC06100F944}" type="parTrans" cxnId="{2ECFA111-C9B7-465C-90A8-906B30E64A8F}">
      <dgm:prSet/>
      <dgm:spPr/>
      <dgm:t>
        <a:bodyPr/>
        <a:lstStyle/>
        <a:p>
          <a:endParaRPr lang="en-US"/>
        </a:p>
      </dgm:t>
    </dgm:pt>
    <dgm:pt modelId="{30BA088C-92CD-4227-8F59-0B51846FF43C}" type="sibTrans" cxnId="{2ECFA111-C9B7-465C-90A8-906B30E64A8F}">
      <dgm:prSet/>
      <dgm:spPr/>
      <dgm:t>
        <a:bodyPr/>
        <a:lstStyle/>
        <a:p>
          <a:endParaRPr lang="en-US"/>
        </a:p>
      </dgm:t>
    </dgm:pt>
    <dgm:pt modelId="{F11080BB-C9CB-42BC-8223-EE5B8FB4F62E}" type="pres">
      <dgm:prSet presAssocID="{D9CEBA47-2CFD-4C36-A314-F51654FB6135}" presName="root" presStyleCnt="0">
        <dgm:presLayoutVars>
          <dgm:dir/>
          <dgm:resizeHandles val="exact"/>
        </dgm:presLayoutVars>
      </dgm:prSet>
      <dgm:spPr/>
    </dgm:pt>
    <dgm:pt modelId="{FEB841D1-A63B-48C2-9031-B6A258BB6055}" type="pres">
      <dgm:prSet presAssocID="{DD752B06-49E5-42F1-B374-C264647EEB24}" presName="compNode" presStyleCnt="0"/>
      <dgm:spPr/>
    </dgm:pt>
    <dgm:pt modelId="{5F2C2E61-7B93-4F79-A1E8-A9130AC2D25D}" type="pres">
      <dgm:prSet presAssocID="{DD752B06-49E5-42F1-B374-C264647EEB2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E4651C9C-77CF-46E0-B484-180B96CF8614}" type="pres">
      <dgm:prSet presAssocID="{DD752B06-49E5-42F1-B374-C264647EEB24}" presName="iconSpace" presStyleCnt="0"/>
      <dgm:spPr/>
    </dgm:pt>
    <dgm:pt modelId="{5F482C2D-A042-4A75-8465-E35921BE5658}" type="pres">
      <dgm:prSet presAssocID="{DD752B06-49E5-42F1-B374-C264647EEB24}" presName="parTx" presStyleLbl="revTx" presStyleIdx="0" presStyleCnt="4">
        <dgm:presLayoutVars>
          <dgm:chMax val="0"/>
          <dgm:chPref val="0"/>
        </dgm:presLayoutVars>
      </dgm:prSet>
      <dgm:spPr/>
    </dgm:pt>
    <dgm:pt modelId="{BEA29C3C-7E31-4FFE-AD65-BFF79BF10FDF}" type="pres">
      <dgm:prSet presAssocID="{DD752B06-49E5-42F1-B374-C264647EEB24}" presName="txSpace" presStyleCnt="0"/>
      <dgm:spPr/>
    </dgm:pt>
    <dgm:pt modelId="{B8907933-9355-43D0-9CFD-2A3E8F2C2F1A}" type="pres">
      <dgm:prSet presAssocID="{DD752B06-49E5-42F1-B374-C264647EEB24}" presName="desTx" presStyleLbl="revTx" presStyleIdx="1" presStyleCnt="4">
        <dgm:presLayoutVars/>
      </dgm:prSet>
      <dgm:spPr/>
    </dgm:pt>
    <dgm:pt modelId="{8B92F873-C35D-48B9-AB1C-D798D0D5F9D5}" type="pres">
      <dgm:prSet presAssocID="{CB5B57A7-F7D7-45C7-8D60-559CEFC71CEA}" presName="sibTrans" presStyleCnt="0"/>
      <dgm:spPr/>
    </dgm:pt>
    <dgm:pt modelId="{9B5FB866-87D8-48A6-BB7B-ADCCB2589C65}" type="pres">
      <dgm:prSet presAssocID="{EA9F5FC8-D440-4D21-9885-18E960E6C819}" presName="compNode" presStyleCnt="0"/>
      <dgm:spPr/>
    </dgm:pt>
    <dgm:pt modelId="{83AF2D0D-7E02-4E03-8306-7B3FAFD4BAE1}" type="pres">
      <dgm:prSet presAssocID="{EA9F5FC8-D440-4D21-9885-18E960E6C8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99F36374-49A3-4E58-B707-111F755F5540}" type="pres">
      <dgm:prSet presAssocID="{EA9F5FC8-D440-4D21-9885-18E960E6C819}" presName="iconSpace" presStyleCnt="0"/>
      <dgm:spPr/>
    </dgm:pt>
    <dgm:pt modelId="{C2672B00-4634-479C-B9BE-15103D46A392}" type="pres">
      <dgm:prSet presAssocID="{EA9F5FC8-D440-4D21-9885-18E960E6C819}" presName="parTx" presStyleLbl="revTx" presStyleIdx="2" presStyleCnt="4">
        <dgm:presLayoutVars>
          <dgm:chMax val="0"/>
          <dgm:chPref val="0"/>
        </dgm:presLayoutVars>
      </dgm:prSet>
      <dgm:spPr/>
    </dgm:pt>
    <dgm:pt modelId="{F4D6DFB6-B2DE-499C-951F-C0B6BA2B14C6}" type="pres">
      <dgm:prSet presAssocID="{EA9F5FC8-D440-4D21-9885-18E960E6C819}" presName="txSpace" presStyleCnt="0"/>
      <dgm:spPr/>
    </dgm:pt>
    <dgm:pt modelId="{7236914E-9B07-4BDA-A573-8A6A03CB22BB}" type="pres">
      <dgm:prSet presAssocID="{EA9F5FC8-D440-4D21-9885-18E960E6C819}" presName="desTx" presStyleLbl="revTx" presStyleIdx="3" presStyleCnt="4">
        <dgm:presLayoutVars/>
      </dgm:prSet>
      <dgm:spPr/>
    </dgm:pt>
  </dgm:ptLst>
  <dgm:cxnLst>
    <dgm:cxn modelId="{78B7CC09-A153-44A9-8CCA-BC527EE5B261}" type="presOf" srcId="{DD752B06-49E5-42F1-B374-C264647EEB24}" destId="{5F482C2D-A042-4A75-8465-E35921BE5658}" srcOrd="0" destOrd="0" presId="urn:microsoft.com/office/officeart/2018/5/layout/CenteredIconLabelDescriptionList"/>
    <dgm:cxn modelId="{2ECFA111-C9B7-465C-90A8-906B30E64A8F}" srcId="{EA9F5FC8-D440-4D21-9885-18E960E6C819}" destId="{8D786F1C-569B-4D81-A518-455D1B1CF98C}" srcOrd="1" destOrd="0" parTransId="{56FC3EEB-C8D5-4300-BA6E-ADC06100F944}" sibTransId="{30BA088C-92CD-4227-8F59-0B51846FF43C}"/>
    <dgm:cxn modelId="{083BD311-2A91-473C-8123-5655D939FF77}" type="presOf" srcId="{8D786F1C-569B-4D81-A518-455D1B1CF98C}" destId="{7236914E-9B07-4BDA-A573-8A6A03CB22BB}" srcOrd="0" destOrd="1" presId="urn:microsoft.com/office/officeart/2018/5/layout/CenteredIconLabelDescriptionList"/>
    <dgm:cxn modelId="{DD860A12-F049-442F-8438-8E5B3C6F36DA}" type="presOf" srcId="{2C6FE1E7-6546-4142-AD52-071FC7D9358D}" destId="{7236914E-9B07-4BDA-A573-8A6A03CB22BB}" srcOrd="0" destOrd="0" presId="urn:microsoft.com/office/officeart/2018/5/layout/CenteredIconLabelDescriptionList"/>
    <dgm:cxn modelId="{864A3C33-AA4D-42C3-9BFE-2A1A7F5F801D}" srcId="{D9CEBA47-2CFD-4C36-A314-F51654FB6135}" destId="{EA9F5FC8-D440-4D21-9885-18E960E6C819}" srcOrd="1" destOrd="0" parTransId="{066D943F-E730-44B1-9F1A-244A1BCCB70F}" sibTransId="{D5E242E8-2FEB-4ACF-A721-9CF1BFECA3AB}"/>
    <dgm:cxn modelId="{00A7483A-6AA8-418F-85F3-65CF600A3E2E}" srcId="{DD752B06-49E5-42F1-B374-C264647EEB24}" destId="{A6661276-5EDF-4691-9513-6EA170FB1E02}" srcOrd="0" destOrd="0" parTransId="{3ADCB788-2211-4BD8-962D-2139D47EC9B6}" sibTransId="{ED4B3CB5-468C-494C-8656-8628AA98E8FC}"/>
    <dgm:cxn modelId="{250D8A52-E17A-48D4-B449-DDAD25C1D4ED}" type="presOf" srcId="{5ACA6479-4363-4438-A0FA-0DEF27326B3F}" destId="{B8907933-9355-43D0-9CFD-2A3E8F2C2F1A}" srcOrd="0" destOrd="1" presId="urn:microsoft.com/office/officeart/2018/5/layout/CenteredIconLabelDescriptionList"/>
    <dgm:cxn modelId="{CEB89A88-878A-44EB-949F-5D56B621A795}" srcId="{EA9F5FC8-D440-4D21-9885-18E960E6C819}" destId="{2C6FE1E7-6546-4142-AD52-071FC7D9358D}" srcOrd="0" destOrd="0" parTransId="{2B670EDF-B70F-478E-AAA0-65DFF674B611}" sibTransId="{6C5E15BD-2509-4046-9961-FA8593C59FA9}"/>
    <dgm:cxn modelId="{855F9094-4D4D-4EA8-AB09-DFBDFF69B0E6}" srcId="{DD752B06-49E5-42F1-B374-C264647EEB24}" destId="{5ACA6479-4363-4438-A0FA-0DEF27326B3F}" srcOrd="1" destOrd="0" parTransId="{D36C0F69-D002-426C-8D7E-8DBB8918F5B0}" sibTransId="{DEF2060D-C7FF-4AB1-A2BD-5043A89A248C}"/>
    <dgm:cxn modelId="{53200696-9039-4DA8-ABEC-FD118DE75EE3}" type="presOf" srcId="{D9CEBA47-2CFD-4C36-A314-F51654FB6135}" destId="{F11080BB-C9CB-42BC-8223-EE5B8FB4F62E}" srcOrd="0" destOrd="0" presId="urn:microsoft.com/office/officeart/2018/5/layout/CenteredIconLabelDescriptionList"/>
    <dgm:cxn modelId="{111581CE-7D3F-4B85-9D2A-A0A1E3B8A140}" type="presOf" srcId="{A6661276-5EDF-4691-9513-6EA170FB1E02}" destId="{B8907933-9355-43D0-9CFD-2A3E8F2C2F1A}" srcOrd="0" destOrd="0" presId="urn:microsoft.com/office/officeart/2018/5/layout/CenteredIconLabelDescriptionList"/>
    <dgm:cxn modelId="{3BED78D5-0379-4963-9EF2-240B5202DFE7}" type="presOf" srcId="{EA9F5FC8-D440-4D21-9885-18E960E6C819}" destId="{C2672B00-4634-479C-B9BE-15103D46A392}" srcOrd="0" destOrd="0" presId="urn:microsoft.com/office/officeart/2018/5/layout/CenteredIconLabelDescriptionList"/>
    <dgm:cxn modelId="{E62171F9-1D4C-44C3-B710-CD5C8EBBFC98}" srcId="{D9CEBA47-2CFD-4C36-A314-F51654FB6135}" destId="{DD752B06-49E5-42F1-B374-C264647EEB24}" srcOrd="0" destOrd="0" parTransId="{B495CBC7-2979-4F3E-B4D9-486D9309BCDA}" sibTransId="{CB5B57A7-F7D7-45C7-8D60-559CEFC71CEA}"/>
    <dgm:cxn modelId="{2AC87455-249E-46EC-B3D8-F299A6F69A22}" type="presParOf" srcId="{F11080BB-C9CB-42BC-8223-EE5B8FB4F62E}" destId="{FEB841D1-A63B-48C2-9031-B6A258BB6055}" srcOrd="0" destOrd="0" presId="urn:microsoft.com/office/officeart/2018/5/layout/CenteredIconLabelDescriptionList"/>
    <dgm:cxn modelId="{D9AD3A89-BB59-4AAD-B4C4-F16840403B99}" type="presParOf" srcId="{FEB841D1-A63B-48C2-9031-B6A258BB6055}" destId="{5F2C2E61-7B93-4F79-A1E8-A9130AC2D25D}" srcOrd="0" destOrd="0" presId="urn:microsoft.com/office/officeart/2018/5/layout/CenteredIconLabelDescriptionList"/>
    <dgm:cxn modelId="{9986AB4D-BA2D-46AA-82E7-69EE01B5526E}" type="presParOf" srcId="{FEB841D1-A63B-48C2-9031-B6A258BB6055}" destId="{E4651C9C-77CF-46E0-B484-180B96CF8614}" srcOrd="1" destOrd="0" presId="urn:microsoft.com/office/officeart/2018/5/layout/CenteredIconLabelDescriptionList"/>
    <dgm:cxn modelId="{7F222432-328D-48BA-8D91-A3630FC3049E}" type="presParOf" srcId="{FEB841D1-A63B-48C2-9031-B6A258BB6055}" destId="{5F482C2D-A042-4A75-8465-E35921BE5658}" srcOrd="2" destOrd="0" presId="urn:microsoft.com/office/officeart/2018/5/layout/CenteredIconLabelDescriptionList"/>
    <dgm:cxn modelId="{B39B4FF1-A2CE-4E3B-93A4-3D8771510481}" type="presParOf" srcId="{FEB841D1-A63B-48C2-9031-B6A258BB6055}" destId="{BEA29C3C-7E31-4FFE-AD65-BFF79BF10FDF}" srcOrd="3" destOrd="0" presId="urn:microsoft.com/office/officeart/2018/5/layout/CenteredIconLabelDescriptionList"/>
    <dgm:cxn modelId="{50CD1A7D-CBBD-432A-A9F9-C225C1FBA63F}" type="presParOf" srcId="{FEB841D1-A63B-48C2-9031-B6A258BB6055}" destId="{B8907933-9355-43D0-9CFD-2A3E8F2C2F1A}" srcOrd="4" destOrd="0" presId="urn:microsoft.com/office/officeart/2018/5/layout/CenteredIconLabelDescriptionList"/>
    <dgm:cxn modelId="{D6F2F54E-648F-42B7-9A8B-2321655EDD88}" type="presParOf" srcId="{F11080BB-C9CB-42BC-8223-EE5B8FB4F62E}" destId="{8B92F873-C35D-48B9-AB1C-D798D0D5F9D5}" srcOrd="1" destOrd="0" presId="urn:microsoft.com/office/officeart/2018/5/layout/CenteredIconLabelDescriptionList"/>
    <dgm:cxn modelId="{86BA41BD-C131-4580-BD28-319C0C6315A9}" type="presParOf" srcId="{F11080BB-C9CB-42BC-8223-EE5B8FB4F62E}" destId="{9B5FB866-87D8-48A6-BB7B-ADCCB2589C65}" srcOrd="2" destOrd="0" presId="urn:microsoft.com/office/officeart/2018/5/layout/CenteredIconLabelDescriptionList"/>
    <dgm:cxn modelId="{F84B04D3-BCCF-4EFB-8AD1-0EFC5B5846C0}" type="presParOf" srcId="{9B5FB866-87D8-48A6-BB7B-ADCCB2589C65}" destId="{83AF2D0D-7E02-4E03-8306-7B3FAFD4BAE1}" srcOrd="0" destOrd="0" presId="urn:microsoft.com/office/officeart/2018/5/layout/CenteredIconLabelDescriptionList"/>
    <dgm:cxn modelId="{A17B8134-F85E-47D0-B5E0-1DC7F6BDF80B}" type="presParOf" srcId="{9B5FB866-87D8-48A6-BB7B-ADCCB2589C65}" destId="{99F36374-49A3-4E58-B707-111F755F5540}" srcOrd="1" destOrd="0" presId="urn:microsoft.com/office/officeart/2018/5/layout/CenteredIconLabelDescriptionList"/>
    <dgm:cxn modelId="{3C705D35-D6F4-4F60-9888-428E68C54353}" type="presParOf" srcId="{9B5FB866-87D8-48A6-BB7B-ADCCB2589C65}" destId="{C2672B00-4634-479C-B9BE-15103D46A392}" srcOrd="2" destOrd="0" presId="urn:microsoft.com/office/officeart/2018/5/layout/CenteredIconLabelDescriptionList"/>
    <dgm:cxn modelId="{1CEBCC63-26D4-440A-A403-EF768E6AA9ED}" type="presParOf" srcId="{9B5FB866-87D8-48A6-BB7B-ADCCB2589C65}" destId="{F4D6DFB6-B2DE-499C-951F-C0B6BA2B14C6}" srcOrd="3" destOrd="0" presId="urn:microsoft.com/office/officeart/2018/5/layout/CenteredIconLabelDescriptionList"/>
    <dgm:cxn modelId="{D5F183DC-B6F0-40FA-B8AA-5BAAFB97FEA1}" type="presParOf" srcId="{9B5FB866-87D8-48A6-BB7B-ADCCB2589C65}" destId="{7236914E-9B07-4BDA-A573-8A6A03CB22B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EF876-52BC-459B-BD6E-7DEB7E5F5966}">
      <dsp:nvSpPr>
        <dsp:cNvPr id="0" name=""/>
        <dsp:cNvSpPr/>
      </dsp:nvSpPr>
      <dsp:spPr>
        <a:xfrm>
          <a:off x="1963800" y="69179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F3DEA-E6CA-425B-8714-A95DD8B1A805}">
      <dsp:nvSpPr>
        <dsp:cNvPr id="0" name=""/>
        <dsp:cNvSpPr/>
      </dsp:nvSpPr>
      <dsp:spPr>
        <a:xfrm>
          <a:off x="559800" y="233140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Tower</a:t>
          </a:r>
        </a:p>
      </dsp:txBody>
      <dsp:txXfrm>
        <a:off x="559800" y="2331407"/>
        <a:ext cx="4320000" cy="648000"/>
      </dsp:txXfrm>
    </dsp:sp>
    <dsp:sp modelId="{C10B2453-390F-4118-899F-5B46719135BE}">
      <dsp:nvSpPr>
        <dsp:cNvPr id="0" name=""/>
        <dsp:cNvSpPr/>
      </dsp:nvSpPr>
      <dsp:spPr>
        <a:xfrm>
          <a:off x="559800" y="3038762"/>
          <a:ext cx="4320000" cy="62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Costs: 100 wood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Expansion 1</a:t>
          </a:r>
        </a:p>
      </dsp:txBody>
      <dsp:txXfrm>
        <a:off x="559800" y="3038762"/>
        <a:ext cx="4320000" cy="620780"/>
      </dsp:txXfrm>
    </dsp:sp>
    <dsp:sp modelId="{C4F45B5F-5868-4C83-8B96-39DDF01E7F71}">
      <dsp:nvSpPr>
        <dsp:cNvPr id="0" name=""/>
        <dsp:cNvSpPr/>
      </dsp:nvSpPr>
      <dsp:spPr>
        <a:xfrm>
          <a:off x="7039800" y="69179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C9BAD-D020-4541-AF39-E25A13C88B13}">
      <dsp:nvSpPr>
        <dsp:cNvPr id="0" name=""/>
        <dsp:cNvSpPr/>
      </dsp:nvSpPr>
      <dsp:spPr>
        <a:xfrm>
          <a:off x="5635800" y="233140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Lighthouse</a:t>
          </a:r>
        </a:p>
      </dsp:txBody>
      <dsp:txXfrm>
        <a:off x="5635800" y="2331407"/>
        <a:ext cx="4320000" cy="648000"/>
      </dsp:txXfrm>
    </dsp:sp>
    <dsp:sp modelId="{A4AAC25E-6581-4FD2-9A8A-092CCE88B19C}">
      <dsp:nvSpPr>
        <dsp:cNvPr id="0" name=""/>
        <dsp:cNvSpPr/>
      </dsp:nvSpPr>
      <dsp:spPr>
        <a:xfrm>
          <a:off x="5635800" y="3038762"/>
          <a:ext cx="4320000" cy="62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Costs: 200 grain, 200 wood, 100 stone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Expansion 2</a:t>
          </a:r>
        </a:p>
      </dsp:txBody>
      <dsp:txXfrm>
        <a:off x="5635800" y="3038762"/>
        <a:ext cx="4320000" cy="620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EF876-52BC-459B-BD6E-7DEB7E5F5966}">
      <dsp:nvSpPr>
        <dsp:cNvPr id="0" name=""/>
        <dsp:cNvSpPr/>
      </dsp:nvSpPr>
      <dsp:spPr>
        <a:xfrm>
          <a:off x="1963800" y="50087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F3DEA-E6CA-425B-8714-A95DD8B1A805}">
      <dsp:nvSpPr>
        <dsp:cNvPr id="0" name=""/>
        <dsp:cNvSpPr/>
      </dsp:nvSpPr>
      <dsp:spPr>
        <a:xfrm>
          <a:off x="559800" y="215690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Barracks</a:t>
          </a:r>
        </a:p>
      </dsp:txBody>
      <dsp:txXfrm>
        <a:off x="559800" y="2156908"/>
        <a:ext cx="4320000" cy="648000"/>
      </dsp:txXfrm>
    </dsp:sp>
    <dsp:sp modelId="{C10B2453-390F-4118-899F-5B46719135BE}">
      <dsp:nvSpPr>
        <dsp:cNvPr id="0" name=""/>
        <dsp:cNvSpPr/>
      </dsp:nvSpPr>
      <dsp:spPr>
        <a:xfrm>
          <a:off x="559800" y="2871900"/>
          <a:ext cx="4320000" cy="9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Costs: 100 wood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Unlocks crafting</a:t>
          </a:r>
        </a:p>
      </dsp:txBody>
      <dsp:txXfrm>
        <a:off x="559800" y="2871900"/>
        <a:ext cx="4320000" cy="978561"/>
      </dsp:txXfrm>
    </dsp:sp>
    <dsp:sp modelId="{C4F45B5F-5868-4C83-8B96-39DDF01E7F71}">
      <dsp:nvSpPr>
        <dsp:cNvPr id="0" name=""/>
        <dsp:cNvSpPr/>
      </dsp:nvSpPr>
      <dsp:spPr>
        <a:xfrm>
          <a:off x="7039800" y="50087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C9BAD-D020-4541-AF39-E25A13C88B13}">
      <dsp:nvSpPr>
        <dsp:cNvPr id="0" name=""/>
        <dsp:cNvSpPr/>
      </dsp:nvSpPr>
      <dsp:spPr>
        <a:xfrm>
          <a:off x="5635800" y="215690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Sanctuary</a:t>
          </a:r>
        </a:p>
      </dsp:txBody>
      <dsp:txXfrm>
        <a:off x="5635800" y="2156908"/>
        <a:ext cx="4320000" cy="648000"/>
      </dsp:txXfrm>
    </dsp:sp>
    <dsp:sp modelId="{A4AAC25E-6581-4FD2-9A8A-092CCE88B19C}">
      <dsp:nvSpPr>
        <dsp:cNvPr id="0" name=""/>
        <dsp:cNvSpPr/>
      </dsp:nvSpPr>
      <dsp:spPr>
        <a:xfrm>
          <a:off x="5635800" y="2871900"/>
          <a:ext cx="4320000" cy="9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Costs: 100 wood, 200 stone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Unlocks looting dead enemies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(Some items can only be looted)</a:t>
          </a:r>
        </a:p>
      </dsp:txBody>
      <dsp:txXfrm>
        <a:off x="5635800" y="2871900"/>
        <a:ext cx="4320000" cy="978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8B5FE-8D88-4CDF-8283-E3A66AA3DC57}">
      <dsp:nvSpPr>
        <dsp:cNvPr id="0" name=""/>
        <dsp:cNvSpPr/>
      </dsp:nvSpPr>
      <dsp:spPr>
        <a:xfrm>
          <a:off x="1020487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DAB9F-3175-4949-B3A8-27C4F97B2B5D}">
      <dsp:nvSpPr>
        <dsp:cNvPr id="0" name=""/>
        <dsp:cNvSpPr/>
      </dsp:nvSpPr>
      <dsp:spPr>
        <a:xfrm>
          <a:off x="393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Tent</a:t>
          </a:r>
        </a:p>
      </dsp:txBody>
      <dsp:txXfrm>
        <a:off x="393" y="2030700"/>
        <a:ext cx="3138750" cy="470812"/>
      </dsp:txXfrm>
    </dsp:sp>
    <dsp:sp modelId="{2B55944B-5CB5-4CFE-8E60-3AC2D98F68B0}">
      <dsp:nvSpPr>
        <dsp:cNvPr id="0" name=""/>
        <dsp:cNvSpPr/>
      </dsp:nvSpPr>
      <dsp:spPr>
        <a:xfrm>
          <a:off x="393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Costs: 50 grain, 20 wood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Gain: 1 Peasant</a:t>
          </a:r>
        </a:p>
      </dsp:txBody>
      <dsp:txXfrm>
        <a:off x="393" y="2555934"/>
        <a:ext cx="3138750" cy="980270"/>
      </dsp:txXfrm>
    </dsp:sp>
    <dsp:sp modelId="{1AE2E8FD-2B88-4236-9706-D31D939BD63D}">
      <dsp:nvSpPr>
        <dsp:cNvPr id="0" name=""/>
        <dsp:cNvSpPr/>
      </dsp:nvSpPr>
      <dsp:spPr>
        <a:xfrm>
          <a:off x="4708518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224F3-2FAF-482C-97C0-F40E6ACEC3C5}">
      <dsp:nvSpPr>
        <dsp:cNvPr id="0" name=""/>
        <dsp:cNvSpPr/>
      </dsp:nvSpPr>
      <dsp:spPr>
        <a:xfrm>
          <a:off x="3688425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House</a:t>
          </a:r>
        </a:p>
      </dsp:txBody>
      <dsp:txXfrm>
        <a:off x="3688425" y="2030700"/>
        <a:ext cx="3138750" cy="470812"/>
      </dsp:txXfrm>
    </dsp:sp>
    <dsp:sp modelId="{97248EBB-7C7E-4C22-9BDA-77D55AA2CD0E}">
      <dsp:nvSpPr>
        <dsp:cNvPr id="0" name=""/>
        <dsp:cNvSpPr/>
      </dsp:nvSpPr>
      <dsp:spPr>
        <a:xfrm>
          <a:off x="3688425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Costs: 100 grain, 50 wood, 20 stone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Gain: 1 Worker</a:t>
          </a:r>
        </a:p>
      </dsp:txBody>
      <dsp:txXfrm>
        <a:off x="3688425" y="2555934"/>
        <a:ext cx="3138750" cy="980270"/>
      </dsp:txXfrm>
    </dsp:sp>
    <dsp:sp modelId="{716A70CB-D837-4790-AA63-F54FB8D522E2}">
      <dsp:nvSpPr>
        <dsp:cNvPr id="0" name=""/>
        <dsp:cNvSpPr/>
      </dsp:nvSpPr>
      <dsp:spPr>
        <a:xfrm>
          <a:off x="8396550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CBD3F-B6B8-4171-9EA9-275E50D6F6D2}">
      <dsp:nvSpPr>
        <dsp:cNvPr id="0" name=""/>
        <dsp:cNvSpPr/>
      </dsp:nvSpPr>
      <dsp:spPr>
        <a:xfrm>
          <a:off x="7376456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City House</a:t>
          </a:r>
        </a:p>
      </dsp:txBody>
      <dsp:txXfrm>
        <a:off x="7376456" y="2030700"/>
        <a:ext cx="3138750" cy="470812"/>
      </dsp:txXfrm>
    </dsp:sp>
    <dsp:sp modelId="{9F589AFC-3FE8-426E-8FCF-383F3F5D3625}">
      <dsp:nvSpPr>
        <dsp:cNvPr id="0" name=""/>
        <dsp:cNvSpPr/>
      </dsp:nvSpPr>
      <dsp:spPr>
        <a:xfrm>
          <a:off x="7376456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Costs: 200 grain, 100 wood,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150 stone, 20 steel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Gain: 1 Elite</a:t>
          </a:r>
        </a:p>
      </dsp:txBody>
      <dsp:txXfrm>
        <a:off x="7376456" y="2555934"/>
        <a:ext cx="3138750" cy="980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C2E61-7B93-4F79-A1E8-A9130AC2D25D}">
      <dsp:nvSpPr>
        <dsp:cNvPr id="0" name=""/>
        <dsp:cNvSpPr/>
      </dsp:nvSpPr>
      <dsp:spPr>
        <a:xfrm>
          <a:off x="1963800" y="69179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82C2D-A042-4A75-8465-E35921BE5658}">
      <dsp:nvSpPr>
        <dsp:cNvPr id="0" name=""/>
        <dsp:cNvSpPr/>
      </dsp:nvSpPr>
      <dsp:spPr>
        <a:xfrm>
          <a:off x="559800" y="233140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Ballista</a:t>
          </a:r>
        </a:p>
      </dsp:txBody>
      <dsp:txXfrm>
        <a:off x="559800" y="2331407"/>
        <a:ext cx="4320000" cy="648000"/>
      </dsp:txXfrm>
    </dsp:sp>
    <dsp:sp modelId="{B8907933-9355-43D0-9CFD-2A3E8F2C2F1A}">
      <dsp:nvSpPr>
        <dsp:cNvPr id="0" name=""/>
        <dsp:cNvSpPr/>
      </dsp:nvSpPr>
      <dsp:spPr>
        <a:xfrm>
          <a:off x="559800" y="3038762"/>
          <a:ext cx="4320000" cy="62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Costs: 100 wood, 50 stone, 60 steel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Stats: 3 range, 12 strength, 6 damage, 5 pierce</a:t>
          </a:r>
        </a:p>
      </dsp:txBody>
      <dsp:txXfrm>
        <a:off x="559800" y="3038762"/>
        <a:ext cx="4320000" cy="620780"/>
      </dsp:txXfrm>
    </dsp:sp>
    <dsp:sp modelId="{83AF2D0D-7E02-4E03-8306-7B3FAFD4BAE1}">
      <dsp:nvSpPr>
        <dsp:cNvPr id="0" name=""/>
        <dsp:cNvSpPr/>
      </dsp:nvSpPr>
      <dsp:spPr>
        <a:xfrm>
          <a:off x="7039800" y="69179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72B00-4634-479C-B9BE-15103D46A392}">
      <dsp:nvSpPr>
        <dsp:cNvPr id="0" name=""/>
        <dsp:cNvSpPr/>
      </dsp:nvSpPr>
      <dsp:spPr>
        <a:xfrm>
          <a:off x="5635800" y="233140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Trebuchet</a:t>
          </a:r>
        </a:p>
      </dsp:txBody>
      <dsp:txXfrm>
        <a:off x="5635800" y="2331407"/>
        <a:ext cx="4320000" cy="648000"/>
      </dsp:txXfrm>
    </dsp:sp>
    <dsp:sp modelId="{7236914E-9B07-4BDA-A573-8A6A03CB22BB}">
      <dsp:nvSpPr>
        <dsp:cNvPr id="0" name=""/>
        <dsp:cNvSpPr/>
      </dsp:nvSpPr>
      <dsp:spPr>
        <a:xfrm>
          <a:off x="5635800" y="3038762"/>
          <a:ext cx="4320000" cy="62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Costs: 100 wood, 100 stone, 30 steel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Stats: 6 range, 8 strength, 4 damage</a:t>
          </a:r>
        </a:p>
      </dsp:txBody>
      <dsp:txXfrm>
        <a:off x="5635800" y="3038762"/>
        <a:ext cx="4320000" cy="620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BBB92-D283-43BB-AA8B-FB24679B37B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42765-B845-4773-B49D-6051AE2A6D1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8265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42765-B845-4773-B49D-6051AE2A6D1A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20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31C0-52D9-CCC1-B6B9-98F7D52D5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82428-2244-97EC-D32D-8284DBC7B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EDC2F-9F88-5115-17C2-DB5B5906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495A5-0B57-8B22-C130-584A2645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3EFE-6827-E9ED-2F13-65334580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352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DD0C-307C-36AD-7415-962B3187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201DFD-532D-2A5E-FFAC-BA2CFA2B2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ED5DB-FE6D-F384-A6E9-A3CD57B77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95F0A-CCC5-68FA-7D53-2BD3BD4F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B10F-ED77-14BF-00DE-83C0768D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5930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DB5FA-E75E-4DD4-5DDB-11F04C026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5529A-BD5C-6822-409B-B54E8B882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5BDDA-2009-AEDD-39CC-D6D24DAC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07FE7-F2B7-0DC7-E11E-F3519DB4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10BF9-4BC6-9B9F-9F8C-4BB35ACF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953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349A-63CD-9C08-5A81-F129C10D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41C2-A24F-02EA-9A85-E052CBBB2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25502-897E-5043-CAF3-A7258393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A151C-6D75-5F57-9F14-4765B315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77962-B983-1E70-B666-6DB10A56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841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2FDA-E30A-6794-F947-1C52D3FA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D3E72-9EB0-4180-3D46-0336F97A3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3F4EB-B8B4-D4BF-1CEF-AF06887E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C0FC-F4D6-97A5-7239-B01F6BE0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9766-7E1C-AC6A-6316-8EC20707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049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1290-A230-3AC9-1E3E-49789B75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BAF6B-DD28-10AC-84E8-3D8EA7C94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3C3D1-C2C8-0AF9-0527-AE9B2177C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C4231-9074-4568-4CEB-168D4A036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D4ED0-72E0-3C6D-1523-8BC6FEF2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7BD3B-28E4-DBDF-32D2-25AE4E572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269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20C6-B532-B40C-BD70-0E3E1BEB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9B52E-928F-E624-6608-5D30A5F82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C7C5E-3406-BB0C-DE46-ED7DDA22C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75A6D-28BC-5D75-3F91-D717353C8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60EDE-4D06-D7F7-6600-89C777549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06EB9-78B9-A5B7-E8AE-E5313B33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C8E7C6-868A-6577-8699-93109A7E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2AE88-4406-96DF-0903-E3BAA9151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983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E89-0B62-0651-AA2E-91AF5EEC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31710-A5AD-CA7D-8D5A-F5B6E1F8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55B37-6ACE-FE8D-3A80-D5B309C2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75A3B-BB6F-FCB1-E363-8FF8894D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319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D565D-39B4-7A3E-C381-BD61ABBF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4778F-8EAB-F31D-B4AB-BBDA08510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D45B-313E-C4CE-A7C8-39009699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43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CE64-D3A2-F0F6-8F86-4428A1BE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B257B-79C5-E44C-887F-50DF9A433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667B5-CA44-2E20-1629-C75C6929D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531D1-99CB-E666-6C1C-1B9439E9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BA486-B7B6-9C22-8769-2594E15A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14A50-6E67-1D6F-E416-89807E86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995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B732-0E4C-C002-CE00-89866B9FC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F2C82-4AFA-27AE-7D10-9E78FF1BD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5519-75E1-EE3A-5D82-14BB5714E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F8565-7440-7310-6E5B-0BB62553E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22AD9-AD67-2E52-F52F-5264F58E5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FB4AA-AA7A-B3D1-1237-FA018CCD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127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B893F-F77C-8936-C1A0-367E56A6A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5B8C-31D7-F7F8-A3DA-589BF1A3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560F6-CE30-1CCF-DFB2-EC5923695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5623-7F95-4AD8-8C6D-E20022AE9E2C}" type="datetimeFigureOut">
              <a:rPr lang="en-BE" smtClean="0"/>
              <a:t>16/02/2024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948BE-7074-D088-0171-F1596B607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E607C-0466-E0F8-B6D5-873F2D96F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214E3-4BA2-4736-8713-9A96B1AB26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61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3BEA5-CD32-FD1D-35A0-76826585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0799"/>
            <a:ext cx="12268200" cy="7734122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BF6C17-69F4-3501-1435-348995A0A4F6}"/>
              </a:ext>
            </a:extLst>
          </p:cNvPr>
          <p:cNvSpPr/>
          <p:nvPr/>
        </p:nvSpPr>
        <p:spPr>
          <a:xfrm>
            <a:off x="0" y="-140799"/>
            <a:ext cx="12268200" cy="7734122"/>
          </a:xfrm>
          <a:custGeom>
            <a:avLst/>
            <a:gdLst/>
            <a:ahLst/>
            <a:cxnLst/>
            <a:rect l="l" t="t" r="r" b="b"/>
            <a:pathLst>
              <a:path w="12268200" h="7734122">
                <a:moveTo>
                  <a:pt x="5732778" y="4858653"/>
                </a:moveTo>
                <a:lnTo>
                  <a:pt x="6007212" y="5609933"/>
                </a:lnTo>
                <a:lnTo>
                  <a:pt x="5463311" y="5609933"/>
                </a:lnTo>
                <a:close/>
                <a:moveTo>
                  <a:pt x="9162354" y="4792838"/>
                </a:moveTo>
                <a:lnTo>
                  <a:pt x="9405744" y="4792838"/>
                </a:lnTo>
                <a:cubicBezTo>
                  <a:pt x="9518333" y="4792838"/>
                  <a:pt x="9614364" y="4805049"/>
                  <a:pt x="9693838" y="4829471"/>
                </a:cubicBezTo>
                <a:cubicBezTo>
                  <a:pt x="9773312" y="4853892"/>
                  <a:pt x="9840162" y="4910808"/>
                  <a:pt x="9894386" y="5000216"/>
                </a:cubicBezTo>
                <a:cubicBezTo>
                  <a:pt x="9948611" y="5089625"/>
                  <a:pt x="9975723" y="5224151"/>
                  <a:pt x="9975723" y="5403796"/>
                </a:cubicBezTo>
                <a:cubicBezTo>
                  <a:pt x="9975723" y="5658776"/>
                  <a:pt x="9914048" y="5838421"/>
                  <a:pt x="9790697" y="5942731"/>
                </a:cubicBezTo>
                <a:cubicBezTo>
                  <a:pt x="9763378" y="5966739"/>
                  <a:pt x="9731092" y="5985365"/>
                  <a:pt x="9693838" y="5998611"/>
                </a:cubicBezTo>
                <a:cubicBezTo>
                  <a:pt x="9656585" y="6011857"/>
                  <a:pt x="9620573" y="6020135"/>
                  <a:pt x="9585803" y="6023447"/>
                </a:cubicBezTo>
                <a:cubicBezTo>
                  <a:pt x="9551033" y="6026758"/>
                  <a:pt x="9503017" y="6028414"/>
                  <a:pt x="9441756" y="6028414"/>
                </a:cubicBezTo>
                <a:lnTo>
                  <a:pt x="9162354" y="6028414"/>
                </a:lnTo>
                <a:close/>
                <a:moveTo>
                  <a:pt x="9019549" y="4501019"/>
                </a:moveTo>
                <a:cubicBezTo>
                  <a:pt x="8940075" y="4501019"/>
                  <a:pt x="8882539" y="4518818"/>
                  <a:pt x="8846941" y="4554415"/>
                </a:cubicBezTo>
                <a:cubicBezTo>
                  <a:pt x="8811343" y="4590013"/>
                  <a:pt x="8793544" y="4647549"/>
                  <a:pt x="8793544" y="4727023"/>
                </a:cubicBezTo>
                <a:lnTo>
                  <a:pt x="8793544" y="6061942"/>
                </a:lnTo>
                <a:cubicBezTo>
                  <a:pt x="8793544" y="6120720"/>
                  <a:pt x="8798718" y="6168529"/>
                  <a:pt x="8809066" y="6205368"/>
                </a:cubicBezTo>
                <a:cubicBezTo>
                  <a:pt x="8819415" y="6242208"/>
                  <a:pt x="8841560" y="6270769"/>
                  <a:pt x="8875502" y="6291051"/>
                </a:cubicBezTo>
                <a:cubicBezTo>
                  <a:pt x="8909444" y="6311334"/>
                  <a:pt x="8959944" y="6321475"/>
                  <a:pt x="9027000" y="6321475"/>
                </a:cubicBezTo>
                <a:lnTo>
                  <a:pt x="9507570" y="6321475"/>
                </a:lnTo>
                <a:cubicBezTo>
                  <a:pt x="9591184" y="6321475"/>
                  <a:pt x="9666312" y="6316094"/>
                  <a:pt x="9732954" y="6305332"/>
                </a:cubicBezTo>
                <a:cubicBezTo>
                  <a:pt x="9799597" y="6294570"/>
                  <a:pt x="9861893" y="6275943"/>
                  <a:pt x="9919843" y="6249452"/>
                </a:cubicBezTo>
                <a:cubicBezTo>
                  <a:pt x="9977793" y="6222960"/>
                  <a:pt x="10031190" y="6187776"/>
                  <a:pt x="10080033" y="6143900"/>
                </a:cubicBezTo>
                <a:cubicBezTo>
                  <a:pt x="10142122" y="6086778"/>
                  <a:pt x="10193036" y="6021998"/>
                  <a:pt x="10232773" y="5949561"/>
                </a:cubicBezTo>
                <a:cubicBezTo>
                  <a:pt x="10272510" y="5877123"/>
                  <a:pt x="10301899" y="5795786"/>
                  <a:pt x="10320939" y="5705550"/>
                </a:cubicBezTo>
                <a:cubicBezTo>
                  <a:pt x="10339980" y="5615314"/>
                  <a:pt x="10349500" y="5515557"/>
                  <a:pt x="10349500" y="5406280"/>
                </a:cubicBezTo>
                <a:cubicBezTo>
                  <a:pt x="10349500" y="5075137"/>
                  <a:pt x="10254711" y="4828436"/>
                  <a:pt x="10065132" y="4666176"/>
                </a:cubicBezTo>
                <a:cubicBezTo>
                  <a:pt x="9992280" y="4602431"/>
                  <a:pt x="9911150" y="4558969"/>
                  <a:pt x="9821742" y="4535789"/>
                </a:cubicBezTo>
                <a:cubicBezTo>
                  <a:pt x="9732333" y="4512609"/>
                  <a:pt x="9625126" y="4501019"/>
                  <a:pt x="9500120" y="4501019"/>
                </a:cubicBezTo>
                <a:close/>
                <a:moveTo>
                  <a:pt x="3609870" y="4501019"/>
                </a:moveTo>
                <a:cubicBezTo>
                  <a:pt x="3549437" y="4501019"/>
                  <a:pt x="3503284" y="4514678"/>
                  <a:pt x="3471411" y="4541998"/>
                </a:cubicBezTo>
                <a:cubicBezTo>
                  <a:pt x="3439539" y="4569317"/>
                  <a:pt x="3423603" y="4606570"/>
                  <a:pt x="3423603" y="4653758"/>
                </a:cubicBezTo>
                <a:cubicBezTo>
                  <a:pt x="3423603" y="4699290"/>
                  <a:pt x="3438918" y="4735923"/>
                  <a:pt x="3469549" y="4763656"/>
                </a:cubicBezTo>
                <a:cubicBezTo>
                  <a:pt x="3500180" y="4791389"/>
                  <a:pt x="3546954" y="4805256"/>
                  <a:pt x="3609870" y="4805256"/>
                </a:cubicBezTo>
                <a:lnTo>
                  <a:pt x="4012209" y="4805256"/>
                </a:lnTo>
                <a:lnTo>
                  <a:pt x="4012209" y="6127757"/>
                </a:lnTo>
                <a:cubicBezTo>
                  <a:pt x="4012209" y="6203092"/>
                  <a:pt x="4029387" y="6259386"/>
                  <a:pt x="4063743" y="6296639"/>
                </a:cubicBezTo>
                <a:cubicBezTo>
                  <a:pt x="4098099" y="6333893"/>
                  <a:pt x="4142596" y="6352520"/>
                  <a:pt x="4197234" y="6352520"/>
                </a:cubicBezTo>
                <a:cubicBezTo>
                  <a:pt x="4251045" y="6352520"/>
                  <a:pt x="4294922" y="6334100"/>
                  <a:pt x="4328863" y="6297260"/>
                </a:cubicBezTo>
                <a:cubicBezTo>
                  <a:pt x="4362805" y="6260421"/>
                  <a:pt x="4379776" y="6203920"/>
                  <a:pt x="4379776" y="6127757"/>
                </a:cubicBezTo>
                <a:lnTo>
                  <a:pt x="4379776" y="4805256"/>
                </a:lnTo>
                <a:lnTo>
                  <a:pt x="4782115" y="4805256"/>
                </a:lnTo>
                <a:cubicBezTo>
                  <a:pt x="4845032" y="4805256"/>
                  <a:pt x="4892219" y="4791389"/>
                  <a:pt x="4923678" y="4763656"/>
                </a:cubicBezTo>
                <a:cubicBezTo>
                  <a:pt x="4955137" y="4735923"/>
                  <a:pt x="4970866" y="4699290"/>
                  <a:pt x="4970866" y="4653758"/>
                </a:cubicBezTo>
                <a:cubicBezTo>
                  <a:pt x="4970866" y="4608226"/>
                  <a:pt x="4955344" y="4571386"/>
                  <a:pt x="4924299" y="4543239"/>
                </a:cubicBezTo>
                <a:cubicBezTo>
                  <a:pt x="4893254" y="4515092"/>
                  <a:pt x="4845859" y="4501019"/>
                  <a:pt x="4782115" y="4501019"/>
                </a:cubicBezTo>
                <a:close/>
                <a:moveTo>
                  <a:pt x="7078524" y="4469974"/>
                </a:moveTo>
                <a:cubicBezTo>
                  <a:pt x="7036303" y="4469974"/>
                  <a:pt x="6996980" y="4481771"/>
                  <a:pt x="6960554" y="4505365"/>
                </a:cubicBezTo>
                <a:cubicBezTo>
                  <a:pt x="6924128" y="4528959"/>
                  <a:pt x="6898051" y="4559383"/>
                  <a:pt x="6882322" y="4596636"/>
                </a:cubicBezTo>
                <a:cubicBezTo>
                  <a:pt x="6869076" y="4630578"/>
                  <a:pt x="6862453" y="4677352"/>
                  <a:pt x="6862453" y="4736958"/>
                </a:cubicBezTo>
                <a:lnTo>
                  <a:pt x="6862453" y="6141416"/>
                </a:lnTo>
                <a:cubicBezTo>
                  <a:pt x="6862453" y="6210128"/>
                  <a:pt x="6878182" y="6262490"/>
                  <a:pt x="6909641" y="6298502"/>
                </a:cubicBezTo>
                <a:cubicBezTo>
                  <a:pt x="6941099" y="6334514"/>
                  <a:pt x="6982906" y="6352520"/>
                  <a:pt x="7035061" y="6352520"/>
                </a:cubicBezTo>
                <a:cubicBezTo>
                  <a:pt x="7085560" y="6352520"/>
                  <a:pt x="7126953" y="6334721"/>
                  <a:pt x="7159240" y="6299123"/>
                </a:cubicBezTo>
                <a:cubicBezTo>
                  <a:pt x="7191526" y="6263525"/>
                  <a:pt x="7207669" y="6210956"/>
                  <a:pt x="7207669" y="6141416"/>
                </a:cubicBezTo>
                <a:lnTo>
                  <a:pt x="7207669" y="5074723"/>
                </a:lnTo>
                <a:lnTo>
                  <a:pt x="7899343" y="6135207"/>
                </a:lnTo>
                <a:cubicBezTo>
                  <a:pt x="7919212" y="6164182"/>
                  <a:pt x="7939080" y="6192536"/>
                  <a:pt x="7958949" y="6220270"/>
                </a:cubicBezTo>
                <a:cubicBezTo>
                  <a:pt x="7978818" y="6248003"/>
                  <a:pt x="8000342" y="6272218"/>
                  <a:pt x="8023522" y="6292914"/>
                </a:cubicBezTo>
                <a:cubicBezTo>
                  <a:pt x="8046702" y="6313610"/>
                  <a:pt x="8071537" y="6328719"/>
                  <a:pt x="8098029" y="6338239"/>
                </a:cubicBezTo>
                <a:cubicBezTo>
                  <a:pt x="8124520" y="6347760"/>
                  <a:pt x="8154323" y="6352520"/>
                  <a:pt x="8187437" y="6352520"/>
                </a:cubicBezTo>
                <a:cubicBezTo>
                  <a:pt x="8319894" y="6352520"/>
                  <a:pt x="8386123" y="6272632"/>
                  <a:pt x="8386123" y="6112855"/>
                </a:cubicBezTo>
                <a:lnTo>
                  <a:pt x="8386123" y="4681077"/>
                </a:lnTo>
                <a:cubicBezTo>
                  <a:pt x="8386123" y="4610710"/>
                  <a:pt x="8370808" y="4557934"/>
                  <a:pt x="8340177" y="4522750"/>
                </a:cubicBezTo>
                <a:cubicBezTo>
                  <a:pt x="8309546" y="4487566"/>
                  <a:pt x="8267739" y="4469974"/>
                  <a:pt x="8214757" y="4469974"/>
                </a:cubicBezTo>
                <a:cubicBezTo>
                  <a:pt x="8163430" y="4469974"/>
                  <a:pt x="8122658" y="4487566"/>
                  <a:pt x="8092441" y="4522750"/>
                </a:cubicBezTo>
                <a:cubicBezTo>
                  <a:pt x="8062224" y="4557934"/>
                  <a:pt x="8047116" y="4610710"/>
                  <a:pt x="8047116" y="4681077"/>
                </a:cubicBezTo>
                <a:lnTo>
                  <a:pt x="8047116" y="5763914"/>
                </a:lnTo>
                <a:lnTo>
                  <a:pt x="7338057" y="4691012"/>
                </a:lnTo>
                <a:cubicBezTo>
                  <a:pt x="7318188" y="4659553"/>
                  <a:pt x="7298940" y="4629336"/>
                  <a:pt x="7280314" y="4600361"/>
                </a:cubicBezTo>
                <a:cubicBezTo>
                  <a:pt x="7261687" y="4571386"/>
                  <a:pt x="7243474" y="4547793"/>
                  <a:pt x="7225675" y="4529580"/>
                </a:cubicBezTo>
                <a:cubicBezTo>
                  <a:pt x="7207876" y="4511367"/>
                  <a:pt x="7187180" y="4496879"/>
                  <a:pt x="7163586" y="4486117"/>
                </a:cubicBezTo>
                <a:cubicBezTo>
                  <a:pt x="7139992" y="4475355"/>
                  <a:pt x="7111638" y="4469974"/>
                  <a:pt x="7078524" y="4469974"/>
                </a:cubicBezTo>
                <a:close/>
                <a:moveTo>
                  <a:pt x="5735261" y="4469974"/>
                </a:moveTo>
                <a:cubicBezTo>
                  <a:pt x="5684762" y="4469974"/>
                  <a:pt x="5642334" y="4479701"/>
                  <a:pt x="5607979" y="4499156"/>
                </a:cubicBezTo>
                <a:cubicBezTo>
                  <a:pt x="5573622" y="4518611"/>
                  <a:pt x="5545889" y="4544067"/>
                  <a:pt x="5524779" y="4575526"/>
                </a:cubicBezTo>
                <a:cubicBezTo>
                  <a:pt x="5503668" y="4606984"/>
                  <a:pt x="5483800" y="4646514"/>
                  <a:pt x="5465173" y="4694116"/>
                </a:cubicBezTo>
                <a:cubicBezTo>
                  <a:pt x="5446546" y="4741718"/>
                  <a:pt x="5430610" y="4782490"/>
                  <a:pt x="5417364" y="4816432"/>
                </a:cubicBezTo>
                <a:lnTo>
                  <a:pt x="4951695" y="5998611"/>
                </a:lnTo>
                <a:cubicBezTo>
                  <a:pt x="4932654" y="6045799"/>
                  <a:pt x="4918995" y="6082639"/>
                  <a:pt x="4910716" y="6109130"/>
                </a:cubicBezTo>
                <a:cubicBezTo>
                  <a:pt x="4902438" y="6135621"/>
                  <a:pt x="4898298" y="6161285"/>
                  <a:pt x="4898298" y="6186121"/>
                </a:cubicBezTo>
                <a:cubicBezTo>
                  <a:pt x="4898298" y="6229169"/>
                  <a:pt x="4916097" y="6267664"/>
                  <a:pt x="4951695" y="6301607"/>
                </a:cubicBezTo>
                <a:cubicBezTo>
                  <a:pt x="4987294" y="6335549"/>
                  <a:pt x="5028272" y="6352520"/>
                  <a:pt x="5074632" y="6352520"/>
                </a:cubicBezTo>
                <a:cubicBezTo>
                  <a:pt x="5129270" y="6352520"/>
                  <a:pt x="5168594" y="6336584"/>
                  <a:pt x="5192602" y="6304711"/>
                </a:cubicBezTo>
                <a:cubicBezTo>
                  <a:pt x="5216609" y="6272839"/>
                  <a:pt x="5245584" y="6211370"/>
                  <a:pt x="5279526" y="6120306"/>
                </a:cubicBezTo>
                <a:lnTo>
                  <a:pt x="5366451" y="5886850"/>
                </a:lnTo>
                <a:lnTo>
                  <a:pt x="6106555" y="5886850"/>
                </a:lnTo>
                <a:lnTo>
                  <a:pt x="6193480" y="6115339"/>
                </a:lnTo>
                <a:cubicBezTo>
                  <a:pt x="6205070" y="6143486"/>
                  <a:pt x="6218937" y="6175979"/>
                  <a:pt x="6235080" y="6212819"/>
                </a:cubicBezTo>
                <a:cubicBezTo>
                  <a:pt x="6251223" y="6249659"/>
                  <a:pt x="6266331" y="6276978"/>
                  <a:pt x="6280405" y="6294777"/>
                </a:cubicBezTo>
                <a:cubicBezTo>
                  <a:pt x="6294478" y="6312576"/>
                  <a:pt x="6311863" y="6326649"/>
                  <a:pt x="6332560" y="6336997"/>
                </a:cubicBezTo>
                <a:cubicBezTo>
                  <a:pt x="6353256" y="6347346"/>
                  <a:pt x="6378092" y="6352520"/>
                  <a:pt x="6407067" y="6352520"/>
                </a:cubicBezTo>
                <a:cubicBezTo>
                  <a:pt x="6456738" y="6352520"/>
                  <a:pt x="6499166" y="6334928"/>
                  <a:pt x="6534350" y="6299744"/>
                </a:cubicBezTo>
                <a:cubicBezTo>
                  <a:pt x="6569534" y="6264560"/>
                  <a:pt x="6587126" y="6225858"/>
                  <a:pt x="6587126" y="6183637"/>
                </a:cubicBezTo>
                <a:cubicBezTo>
                  <a:pt x="6587126" y="6143072"/>
                  <a:pt x="6568499" y="6078085"/>
                  <a:pt x="6531245" y="5988677"/>
                </a:cubicBezTo>
                <a:lnTo>
                  <a:pt x="6055642" y="4813948"/>
                </a:lnTo>
                <a:cubicBezTo>
                  <a:pt x="6033290" y="4755171"/>
                  <a:pt x="6014870" y="4708190"/>
                  <a:pt x="6000382" y="4673006"/>
                </a:cubicBezTo>
                <a:cubicBezTo>
                  <a:pt x="5985895" y="4637822"/>
                  <a:pt x="5968097" y="4604915"/>
                  <a:pt x="5946986" y="4574284"/>
                </a:cubicBezTo>
                <a:cubicBezTo>
                  <a:pt x="5925876" y="4543653"/>
                  <a:pt x="5898142" y="4518611"/>
                  <a:pt x="5863786" y="4499156"/>
                </a:cubicBezTo>
                <a:cubicBezTo>
                  <a:pt x="5829430" y="4479701"/>
                  <a:pt x="5786588" y="4469974"/>
                  <a:pt x="5735261" y="4469974"/>
                </a:cubicBezTo>
                <a:close/>
                <a:moveTo>
                  <a:pt x="2560149" y="4469974"/>
                </a:moveTo>
                <a:cubicBezTo>
                  <a:pt x="2420241" y="4469974"/>
                  <a:pt x="2298546" y="4490877"/>
                  <a:pt x="2195064" y="4532684"/>
                </a:cubicBezTo>
                <a:cubicBezTo>
                  <a:pt x="2091582" y="4574491"/>
                  <a:pt x="2012521" y="4634304"/>
                  <a:pt x="1957883" y="4712122"/>
                </a:cubicBezTo>
                <a:cubicBezTo>
                  <a:pt x="1903244" y="4789941"/>
                  <a:pt x="1875925" y="4878935"/>
                  <a:pt x="1875925" y="4979106"/>
                </a:cubicBezTo>
                <a:cubicBezTo>
                  <a:pt x="1875925" y="5084244"/>
                  <a:pt x="1901796" y="5172203"/>
                  <a:pt x="1953537" y="5242985"/>
                </a:cubicBezTo>
                <a:cubicBezTo>
                  <a:pt x="2005278" y="5313767"/>
                  <a:pt x="2075231" y="5369647"/>
                  <a:pt x="2163398" y="5410626"/>
                </a:cubicBezTo>
                <a:cubicBezTo>
                  <a:pt x="2251565" y="5451605"/>
                  <a:pt x="2361049" y="5487410"/>
                  <a:pt x="2491851" y="5518040"/>
                </a:cubicBezTo>
                <a:cubicBezTo>
                  <a:pt x="2589538" y="5540393"/>
                  <a:pt x="2667563" y="5561503"/>
                  <a:pt x="2725927" y="5581371"/>
                </a:cubicBezTo>
                <a:cubicBezTo>
                  <a:pt x="2784290" y="5601240"/>
                  <a:pt x="2831892" y="5630008"/>
                  <a:pt x="2868732" y="5667676"/>
                </a:cubicBezTo>
                <a:cubicBezTo>
                  <a:pt x="2905571" y="5705343"/>
                  <a:pt x="2923991" y="5754393"/>
                  <a:pt x="2923991" y="5814827"/>
                </a:cubicBezTo>
                <a:cubicBezTo>
                  <a:pt x="2923991" y="5890990"/>
                  <a:pt x="2889842" y="5954528"/>
                  <a:pt x="2821544" y="6005441"/>
                </a:cubicBezTo>
                <a:cubicBezTo>
                  <a:pt x="2753246" y="6056354"/>
                  <a:pt x="2664458" y="6081811"/>
                  <a:pt x="2555181" y="6081811"/>
                </a:cubicBezTo>
                <a:cubicBezTo>
                  <a:pt x="2475707" y="6081811"/>
                  <a:pt x="2411548" y="6069186"/>
                  <a:pt x="2362705" y="6043936"/>
                </a:cubicBezTo>
                <a:cubicBezTo>
                  <a:pt x="2313861" y="6018687"/>
                  <a:pt x="2275987" y="5986607"/>
                  <a:pt x="2249082" y="5947698"/>
                </a:cubicBezTo>
                <a:cubicBezTo>
                  <a:pt x="2222176" y="5908789"/>
                  <a:pt x="2197133" y="5860359"/>
                  <a:pt x="2173954" y="5802409"/>
                </a:cubicBezTo>
                <a:cubicBezTo>
                  <a:pt x="2154913" y="5753566"/>
                  <a:pt x="2131940" y="5716726"/>
                  <a:pt x="2105035" y="5691890"/>
                </a:cubicBezTo>
                <a:cubicBezTo>
                  <a:pt x="2078129" y="5667055"/>
                  <a:pt x="2045222" y="5654637"/>
                  <a:pt x="2006312" y="5654637"/>
                </a:cubicBezTo>
                <a:cubicBezTo>
                  <a:pt x="1958297" y="5654637"/>
                  <a:pt x="1918767" y="5670573"/>
                  <a:pt x="1887722" y="5702445"/>
                </a:cubicBezTo>
                <a:cubicBezTo>
                  <a:pt x="1856677" y="5734318"/>
                  <a:pt x="1841155" y="5772606"/>
                  <a:pt x="1841155" y="5817311"/>
                </a:cubicBezTo>
                <a:cubicBezTo>
                  <a:pt x="1841155" y="5894301"/>
                  <a:pt x="1867026" y="5973568"/>
                  <a:pt x="1918767" y="6055112"/>
                </a:cubicBezTo>
                <a:cubicBezTo>
                  <a:pt x="1970508" y="6136656"/>
                  <a:pt x="2037771" y="6201850"/>
                  <a:pt x="2120557" y="6250693"/>
                </a:cubicBezTo>
                <a:cubicBezTo>
                  <a:pt x="2237285" y="6318578"/>
                  <a:pt x="2385471" y="6352520"/>
                  <a:pt x="2565115" y="6352520"/>
                </a:cubicBezTo>
                <a:cubicBezTo>
                  <a:pt x="2714958" y="6352520"/>
                  <a:pt x="2844517" y="6327684"/>
                  <a:pt x="2953794" y="6278013"/>
                </a:cubicBezTo>
                <a:cubicBezTo>
                  <a:pt x="3063071" y="6228341"/>
                  <a:pt x="3146064" y="6159629"/>
                  <a:pt x="3202772" y="6071876"/>
                </a:cubicBezTo>
                <a:cubicBezTo>
                  <a:pt x="3259480" y="5984124"/>
                  <a:pt x="3287834" y="5885195"/>
                  <a:pt x="3287834" y="5775090"/>
                </a:cubicBezTo>
                <a:cubicBezTo>
                  <a:pt x="3287834" y="5683198"/>
                  <a:pt x="3271484" y="5605586"/>
                  <a:pt x="3238784" y="5542255"/>
                </a:cubicBezTo>
                <a:cubicBezTo>
                  <a:pt x="3206083" y="5478924"/>
                  <a:pt x="3160551" y="5426562"/>
                  <a:pt x="3102187" y="5385169"/>
                </a:cubicBezTo>
                <a:cubicBezTo>
                  <a:pt x="3043824" y="5343777"/>
                  <a:pt x="2973042" y="5308593"/>
                  <a:pt x="2889842" y="5279618"/>
                </a:cubicBezTo>
                <a:cubicBezTo>
                  <a:pt x="2806643" y="5250643"/>
                  <a:pt x="2713716" y="5224151"/>
                  <a:pt x="2611062" y="5200144"/>
                </a:cubicBezTo>
                <a:cubicBezTo>
                  <a:pt x="2529104" y="5179447"/>
                  <a:pt x="2470326" y="5163718"/>
                  <a:pt x="2434728" y="5152956"/>
                </a:cubicBezTo>
                <a:cubicBezTo>
                  <a:pt x="2399130" y="5142194"/>
                  <a:pt x="2363947" y="5127292"/>
                  <a:pt x="2329176" y="5108252"/>
                </a:cubicBezTo>
                <a:cubicBezTo>
                  <a:pt x="2294407" y="5089211"/>
                  <a:pt x="2267087" y="5066445"/>
                  <a:pt x="2247218" y="5039953"/>
                </a:cubicBezTo>
                <a:cubicBezTo>
                  <a:pt x="2227350" y="5013462"/>
                  <a:pt x="2217416" y="4982003"/>
                  <a:pt x="2217416" y="4945578"/>
                </a:cubicBezTo>
                <a:cubicBezTo>
                  <a:pt x="2217416" y="4886800"/>
                  <a:pt x="2246598" y="4836508"/>
                  <a:pt x="2304962" y="4794701"/>
                </a:cubicBezTo>
                <a:cubicBezTo>
                  <a:pt x="2363326" y="4752894"/>
                  <a:pt x="2440109" y="4731991"/>
                  <a:pt x="2535313" y="4731991"/>
                </a:cubicBezTo>
                <a:cubicBezTo>
                  <a:pt x="2637967" y="4731991"/>
                  <a:pt x="2712474" y="4751238"/>
                  <a:pt x="2758834" y="4789734"/>
                </a:cubicBezTo>
                <a:cubicBezTo>
                  <a:pt x="2805194" y="4828229"/>
                  <a:pt x="2844931" y="4881833"/>
                  <a:pt x="2878046" y="4950545"/>
                </a:cubicBezTo>
                <a:cubicBezTo>
                  <a:pt x="2903709" y="4998561"/>
                  <a:pt x="2927510" y="5033124"/>
                  <a:pt x="2949448" y="5054234"/>
                </a:cubicBezTo>
                <a:cubicBezTo>
                  <a:pt x="2971386" y="5075344"/>
                  <a:pt x="3003466" y="5085899"/>
                  <a:pt x="3045686" y="5085899"/>
                </a:cubicBezTo>
                <a:cubicBezTo>
                  <a:pt x="3092046" y="5085899"/>
                  <a:pt x="3130749" y="5068307"/>
                  <a:pt x="3161793" y="5033124"/>
                </a:cubicBezTo>
                <a:cubicBezTo>
                  <a:pt x="3192838" y="4997940"/>
                  <a:pt x="3208360" y="4958409"/>
                  <a:pt x="3208360" y="4914533"/>
                </a:cubicBezTo>
                <a:cubicBezTo>
                  <a:pt x="3208360" y="4866517"/>
                  <a:pt x="3195942" y="4817260"/>
                  <a:pt x="3171107" y="4766761"/>
                </a:cubicBezTo>
                <a:cubicBezTo>
                  <a:pt x="3146271" y="4716261"/>
                  <a:pt x="3106948" y="4668039"/>
                  <a:pt x="3053137" y="4622093"/>
                </a:cubicBezTo>
                <a:cubicBezTo>
                  <a:pt x="2999326" y="4576147"/>
                  <a:pt x="2931649" y="4539307"/>
                  <a:pt x="2850105" y="4511574"/>
                </a:cubicBezTo>
                <a:cubicBezTo>
                  <a:pt x="2768561" y="4483841"/>
                  <a:pt x="2671909" y="4469974"/>
                  <a:pt x="2560149" y="4469974"/>
                </a:cubicBezTo>
                <a:close/>
                <a:moveTo>
                  <a:pt x="5189853" y="1810653"/>
                </a:moveTo>
                <a:lnTo>
                  <a:pt x="5464287" y="2561933"/>
                </a:lnTo>
                <a:lnTo>
                  <a:pt x="4920385" y="2561933"/>
                </a:lnTo>
                <a:close/>
                <a:moveTo>
                  <a:pt x="8019945" y="1453019"/>
                </a:moveTo>
                <a:cubicBezTo>
                  <a:pt x="7959512" y="1453019"/>
                  <a:pt x="7913359" y="1466679"/>
                  <a:pt x="7881486" y="1493998"/>
                </a:cubicBezTo>
                <a:cubicBezTo>
                  <a:pt x="7849614" y="1521317"/>
                  <a:pt x="7833678" y="1558571"/>
                  <a:pt x="7833678" y="1605758"/>
                </a:cubicBezTo>
                <a:cubicBezTo>
                  <a:pt x="7833678" y="1651291"/>
                  <a:pt x="7848993" y="1687923"/>
                  <a:pt x="7879624" y="1715656"/>
                </a:cubicBezTo>
                <a:cubicBezTo>
                  <a:pt x="7910254" y="1743390"/>
                  <a:pt x="7957028" y="1757256"/>
                  <a:pt x="8019945" y="1757256"/>
                </a:cubicBezTo>
                <a:lnTo>
                  <a:pt x="8422283" y="1757256"/>
                </a:lnTo>
                <a:lnTo>
                  <a:pt x="8422283" y="3079757"/>
                </a:lnTo>
                <a:cubicBezTo>
                  <a:pt x="8422283" y="3155092"/>
                  <a:pt x="8439461" y="3211386"/>
                  <a:pt x="8473818" y="3248639"/>
                </a:cubicBezTo>
                <a:cubicBezTo>
                  <a:pt x="8508174" y="3285893"/>
                  <a:pt x="8552670" y="3304520"/>
                  <a:pt x="8607309" y="3304520"/>
                </a:cubicBezTo>
                <a:cubicBezTo>
                  <a:pt x="8661120" y="3304520"/>
                  <a:pt x="8704996" y="3286100"/>
                  <a:pt x="8738938" y="3249260"/>
                </a:cubicBezTo>
                <a:cubicBezTo>
                  <a:pt x="8772880" y="3212421"/>
                  <a:pt x="8789852" y="3155920"/>
                  <a:pt x="8789852" y="3079757"/>
                </a:cubicBezTo>
                <a:lnTo>
                  <a:pt x="8789852" y="1757256"/>
                </a:lnTo>
                <a:lnTo>
                  <a:pt x="9192190" y="1757256"/>
                </a:lnTo>
                <a:cubicBezTo>
                  <a:pt x="9255107" y="1757256"/>
                  <a:pt x="9302294" y="1743390"/>
                  <a:pt x="9333753" y="1715656"/>
                </a:cubicBezTo>
                <a:cubicBezTo>
                  <a:pt x="9365212" y="1687923"/>
                  <a:pt x="9380941" y="1651291"/>
                  <a:pt x="9380941" y="1605758"/>
                </a:cubicBezTo>
                <a:cubicBezTo>
                  <a:pt x="9380941" y="1560226"/>
                  <a:pt x="9365418" y="1523387"/>
                  <a:pt x="9334374" y="1495240"/>
                </a:cubicBezTo>
                <a:cubicBezTo>
                  <a:pt x="9303330" y="1467093"/>
                  <a:pt x="9255934" y="1453019"/>
                  <a:pt x="9192190" y="1453019"/>
                </a:cubicBezTo>
                <a:close/>
                <a:moveTo>
                  <a:pt x="6970223" y="1421974"/>
                </a:moveTo>
                <a:cubicBezTo>
                  <a:pt x="6830316" y="1421974"/>
                  <a:pt x="6708621" y="1442878"/>
                  <a:pt x="6605139" y="1484684"/>
                </a:cubicBezTo>
                <a:cubicBezTo>
                  <a:pt x="6501657" y="1526491"/>
                  <a:pt x="6422596" y="1586304"/>
                  <a:pt x="6367958" y="1664122"/>
                </a:cubicBezTo>
                <a:cubicBezTo>
                  <a:pt x="6313319" y="1741941"/>
                  <a:pt x="6286000" y="1830935"/>
                  <a:pt x="6286000" y="1931106"/>
                </a:cubicBezTo>
                <a:cubicBezTo>
                  <a:pt x="6286000" y="2036244"/>
                  <a:pt x="6311870" y="2124204"/>
                  <a:pt x="6363611" y="2194985"/>
                </a:cubicBezTo>
                <a:cubicBezTo>
                  <a:pt x="6415352" y="2265767"/>
                  <a:pt x="6485306" y="2321647"/>
                  <a:pt x="6573473" y="2362626"/>
                </a:cubicBezTo>
                <a:cubicBezTo>
                  <a:pt x="6661640" y="2403605"/>
                  <a:pt x="6771124" y="2439410"/>
                  <a:pt x="6901925" y="2470041"/>
                </a:cubicBezTo>
                <a:cubicBezTo>
                  <a:pt x="6999612" y="2492393"/>
                  <a:pt x="7077638" y="2513503"/>
                  <a:pt x="7136002" y="2533372"/>
                </a:cubicBezTo>
                <a:cubicBezTo>
                  <a:pt x="7194365" y="2553240"/>
                  <a:pt x="7241967" y="2582008"/>
                  <a:pt x="7278807" y="2619676"/>
                </a:cubicBezTo>
                <a:cubicBezTo>
                  <a:pt x="7315646" y="2657343"/>
                  <a:pt x="7334066" y="2706394"/>
                  <a:pt x="7334066" y="2766827"/>
                </a:cubicBezTo>
                <a:cubicBezTo>
                  <a:pt x="7334066" y="2842990"/>
                  <a:pt x="7299917" y="2906528"/>
                  <a:pt x="7231619" y="2957441"/>
                </a:cubicBezTo>
                <a:cubicBezTo>
                  <a:pt x="7163321" y="3008354"/>
                  <a:pt x="7074533" y="3033811"/>
                  <a:pt x="6965256" y="3033811"/>
                </a:cubicBezTo>
                <a:cubicBezTo>
                  <a:pt x="6885782" y="3033811"/>
                  <a:pt x="6821623" y="3021186"/>
                  <a:pt x="6772780" y="2995937"/>
                </a:cubicBezTo>
                <a:cubicBezTo>
                  <a:pt x="6723936" y="2970687"/>
                  <a:pt x="6686062" y="2938607"/>
                  <a:pt x="6659156" y="2899698"/>
                </a:cubicBezTo>
                <a:cubicBezTo>
                  <a:pt x="6632251" y="2860789"/>
                  <a:pt x="6607208" y="2812359"/>
                  <a:pt x="6584028" y="2754409"/>
                </a:cubicBezTo>
                <a:cubicBezTo>
                  <a:pt x="6564988" y="2705566"/>
                  <a:pt x="6542015" y="2668726"/>
                  <a:pt x="6515109" y="2643891"/>
                </a:cubicBezTo>
                <a:cubicBezTo>
                  <a:pt x="6488204" y="2619055"/>
                  <a:pt x="6455297" y="2606637"/>
                  <a:pt x="6416387" y="2606637"/>
                </a:cubicBezTo>
                <a:cubicBezTo>
                  <a:pt x="6368372" y="2606637"/>
                  <a:pt x="6328841" y="2622573"/>
                  <a:pt x="6297797" y="2654446"/>
                </a:cubicBezTo>
                <a:cubicBezTo>
                  <a:pt x="6266752" y="2686318"/>
                  <a:pt x="6251230" y="2724606"/>
                  <a:pt x="6251230" y="2769311"/>
                </a:cubicBezTo>
                <a:cubicBezTo>
                  <a:pt x="6251230" y="2846301"/>
                  <a:pt x="6277100" y="2925569"/>
                  <a:pt x="6328841" y="3007113"/>
                </a:cubicBezTo>
                <a:cubicBezTo>
                  <a:pt x="6380583" y="3088656"/>
                  <a:pt x="6447846" y="3153850"/>
                  <a:pt x="6530631" y="3202693"/>
                </a:cubicBezTo>
                <a:cubicBezTo>
                  <a:pt x="6647359" y="3270578"/>
                  <a:pt x="6795546" y="3304520"/>
                  <a:pt x="6975190" y="3304520"/>
                </a:cubicBezTo>
                <a:cubicBezTo>
                  <a:pt x="7125032" y="3304520"/>
                  <a:pt x="7254592" y="3279684"/>
                  <a:pt x="7363869" y="3230013"/>
                </a:cubicBezTo>
                <a:cubicBezTo>
                  <a:pt x="7473146" y="3180341"/>
                  <a:pt x="7556139" y="3111629"/>
                  <a:pt x="7612847" y="3023877"/>
                </a:cubicBezTo>
                <a:cubicBezTo>
                  <a:pt x="7669555" y="2936124"/>
                  <a:pt x="7697909" y="2837195"/>
                  <a:pt x="7697909" y="2727090"/>
                </a:cubicBezTo>
                <a:cubicBezTo>
                  <a:pt x="7697909" y="2635198"/>
                  <a:pt x="7681559" y="2557586"/>
                  <a:pt x="7648859" y="2494255"/>
                </a:cubicBezTo>
                <a:cubicBezTo>
                  <a:pt x="7616158" y="2430924"/>
                  <a:pt x="7570626" y="2378563"/>
                  <a:pt x="7512262" y="2337170"/>
                </a:cubicBezTo>
                <a:cubicBezTo>
                  <a:pt x="7453898" y="2295777"/>
                  <a:pt x="7383117" y="2260593"/>
                  <a:pt x="7299917" y="2231618"/>
                </a:cubicBezTo>
                <a:cubicBezTo>
                  <a:pt x="7216718" y="2202643"/>
                  <a:pt x="7123791" y="2176152"/>
                  <a:pt x="7021136" y="2152144"/>
                </a:cubicBezTo>
                <a:cubicBezTo>
                  <a:pt x="6939179" y="2131447"/>
                  <a:pt x="6880401" y="2115718"/>
                  <a:pt x="6844803" y="2104956"/>
                </a:cubicBezTo>
                <a:cubicBezTo>
                  <a:pt x="6809205" y="2094194"/>
                  <a:pt x="6774021" y="2079292"/>
                  <a:pt x="6739251" y="2060252"/>
                </a:cubicBezTo>
                <a:cubicBezTo>
                  <a:pt x="6704481" y="2041211"/>
                  <a:pt x="6677162" y="2018445"/>
                  <a:pt x="6657294" y="1991953"/>
                </a:cubicBezTo>
                <a:cubicBezTo>
                  <a:pt x="6637425" y="1965462"/>
                  <a:pt x="6627491" y="1934003"/>
                  <a:pt x="6627491" y="1897578"/>
                </a:cubicBezTo>
                <a:cubicBezTo>
                  <a:pt x="6627491" y="1838800"/>
                  <a:pt x="6656673" y="1788508"/>
                  <a:pt x="6715037" y="1746701"/>
                </a:cubicBezTo>
                <a:cubicBezTo>
                  <a:pt x="6773400" y="1704894"/>
                  <a:pt x="6850184" y="1683991"/>
                  <a:pt x="6945388" y="1683991"/>
                </a:cubicBezTo>
                <a:cubicBezTo>
                  <a:pt x="7048042" y="1683991"/>
                  <a:pt x="7122549" y="1703239"/>
                  <a:pt x="7168909" y="1741734"/>
                </a:cubicBezTo>
                <a:cubicBezTo>
                  <a:pt x="7215269" y="1780229"/>
                  <a:pt x="7255006" y="1833833"/>
                  <a:pt x="7288120" y="1902545"/>
                </a:cubicBezTo>
                <a:cubicBezTo>
                  <a:pt x="7313784" y="1950561"/>
                  <a:pt x="7337585" y="1985124"/>
                  <a:pt x="7359523" y="2006234"/>
                </a:cubicBezTo>
                <a:cubicBezTo>
                  <a:pt x="7381461" y="2027344"/>
                  <a:pt x="7413540" y="2037900"/>
                  <a:pt x="7455761" y="2037900"/>
                </a:cubicBezTo>
                <a:cubicBezTo>
                  <a:pt x="7502121" y="2037900"/>
                  <a:pt x="7540823" y="2020308"/>
                  <a:pt x="7571868" y="1985124"/>
                </a:cubicBezTo>
                <a:cubicBezTo>
                  <a:pt x="7602913" y="1949940"/>
                  <a:pt x="7618435" y="1910410"/>
                  <a:pt x="7618435" y="1866533"/>
                </a:cubicBezTo>
                <a:cubicBezTo>
                  <a:pt x="7618435" y="1818518"/>
                  <a:pt x="7606017" y="1769260"/>
                  <a:pt x="7581181" y="1718761"/>
                </a:cubicBezTo>
                <a:cubicBezTo>
                  <a:pt x="7556346" y="1668262"/>
                  <a:pt x="7517022" y="1620039"/>
                  <a:pt x="7463212" y="1574093"/>
                </a:cubicBezTo>
                <a:cubicBezTo>
                  <a:pt x="7409401" y="1528147"/>
                  <a:pt x="7341724" y="1491307"/>
                  <a:pt x="7260180" y="1463574"/>
                </a:cubicBezTo>
                <a:cubicBezTo>
                  <a:pt x="7178636" y="1435841"/>
                  <a:pt x="7081984" y="1421974"/>
                  <a:pt x="6970223" y="1421974"/>
                </a:cubicBezTo>
                <a:close/>
                <a:moveTo>
                  <a:pt x="5192336" y="1421974"/>
                </a:moveTo>
                <a:cubicBezTo>
                  <a:pt x="5141837" y="1421974"/>
                  <a:pt x="5099410" y="1431702"/>
                  <a:pt x="5065053" y="1451156"/>
                </a:cubicBezTo>
                <a:cubicBezTo>
                  <a:pt x="5030697" y="1470611"/>
                  <a:pt x="5002964" y="1496068"/>
                  <a:pt x="4981854" y="1527526"/>
                </a:cubicBezTo>
                <a:cubicBezTo>
                  <a:pt x="4960743" y="1558985"/>
                  <a:pt x="4940875" y="1598515"/>
                  <a:pt x="4922248" y="1646116"/>
                </a:cubicBezTo>
                <a:cubicBezTo>
                  <a:pt x="4903621" y="1693718"/>
                  <a:pt x="4887685" y="1734490"/>
                  <a:pt x="4874439" y="1768432"/>
                </a:cubicBezTo>
                <a:lnTo>
                  <a:pt x="4408770" y="2950611"/>
                </a:lnTo>
                <a:cubicBezTo>
                  <a:pt x="4389729" y="2997799"/>
                  <a:pt x="4376070" y="3034639"/>
                  <a:pt x="4367791" y="3061130"/>
                </a:cubicBezTo>
                <a:cubicBezTo>
                  <a:pt x="4359513" y="3087621"/>
                  <a:pt x="4355373" y="3113285"/>
                  <a:pt x="4355373" y="3138121"/>
                </a:cubicBezTo>
                <a:cubicBezTo>
                  <a:pt x="4355373" y="3181169"/>
                  <a:pt x="4373172" y="3219664"/>
                  <a:pt x="4408770" y="3253607"/>
                </a:cubicBezTo>
                <a:cubicBezTo>
                  <a:pt x="4444368" y="3287549"/>
                  <a:pt x="4485347" y="3304520"/>
                  <a:pt x="4531707" y="3304520"/>
                </a:cubicBezTo>
                <a:cubicBezTo>
                  <a:pt x="4586345" y="3304520"/>
                  <a:pt x="4625669" y="3288584"/>
                  <a:pt x="4649676" y="3256711"/>
                </a:cubicBezTo>
                <a:cubicBezTo>
                  <a:pt x="4673684" y="3224838"/>
                  <a:pt x="4702660" y="3163370"/>
                  <a:pt x="4736601" y="3072306"/>
                </a:cubicBezTo>
                <a:lnTo>
                  <a:pt x="4823526" y="2838851"/>
                </a:lnTo>
                <a:lnTo>
                  <a:pt x="5563630" y="2838851"/>
                </a:lnTo>
                <a:lnTo>
                  <a:pt x="5650555" y="3067339"/>
                </a:lnTo>
                <a:cubicBezTo>
                  <a:pt x="5662145" y="3095486"/>
                  <a:pt x="5676012" y="3127979"/>
                  <a:pt x="5692154" y="3164819"/>
                </a:cubicBezTo>
                <a:cubicBezTo>
                  <a:pt x="5708298" y="3201659"/>
                  <a:pt x="5723406" y="3228978"/>
                  <a:pt x="5737480" y="3246777"/>
                </a:cubicBezTo>
                <a:cubicBezTo>
                  <a:pt x="5751553" y="3264576"/>
                  <a:pt x="5768938" y="3278649"/>
                  <a:pt x="5789635" y="3288998"/>
                </a:cubicBezTo>
                <a:cubicBezTo>
                  <a:pt x="5810331" y="3299346"/>
                  <a:pt x="5835167" y="3304520"/>
                  <a:pt x="5864142" y="3304520"/>
                </a:cubicBezTo>
                <a:cubicBezTo>
                  <a:pt x="5913814" y="3304520"/>
                  <a:pt x="5956241" y="3286928"/>
                  <a:pt x="5991425" y="3251744"/>
                </a:cubicBezTo>
                <a:cubicBezTo>
                  <a:pt x="6026609" y="3216560"/>
                  <a:pt x="6044201" y="3177858"/>
                  <a:pt x="6044201" y="3135637"/>
                </a:cubicBezTo>
                <a:cubicBezTo>
                  <a:pt x="6044201" y="3095072"/>
                  <a:pt x="6025574" y="3030085"/>
                  <a:pt x="5988320" y="2940677"/>
                </a:cubicBezTo>
                <a:lnTo>
                  <a:pt x="5512717" y="1765949"/>
                </a:lnTo>
                <a:cubicBezTo>
                  <a:pt x="5490364" y="1707171"/>
                  <a:pt x="5471945" y="1660190"/>
                  <a:pt x="5457457" y="1625006"/>
                </a:cubicBezTo>
                <a:cubicBezTo>
                  <a:pt x="5442970" y="1589822"/>
                  <a:pt x="5425171" y="1556915"/>
                  <a:pt x="5404060" y="1526284"/>
                </a:cubicBezTo>
                <a:cubicBezTo>
                  <a:pt x="5382950" y="1495654"/>
                  <a:pt x="5355217" y="1470611"/>
                  <a:pt x="5320861" y="1451156"/>
                </a:cubicBezTo>
                <a:cubicBezTo>
                  <a:pt x="5286505" y="1431702"/>
                  <a:pt x="5243663" y="1421974"/>
                  <a:pt x="5192336" y="1421974"/>
                </a:cubicBezTo>
                <a:close/>
                <a:moveTo>
                  <a:pt x="3165428" y="1421974"/>
                </a:moveTo>
                <a:cubicBezTo>
                  <a:pt x="3110789" y="1421974"/>
                  <a:pt x="3066706" y="1440601"/>
                  <a:pt x="3033178" y="1477855"/>
                </a:cubicBezTo>
                <a:cubicBezTo>
                  <a:pt x="2999649" y="1515108"/>
                  <a:pt x="2982885" y="1570988"/>
                  <a:pt x="2982885" y="1645496"/>
                </a:cubicBezTo>
                <a:lnTo>
                  <a:pt x="2982885" y="3047471"/>
                </a:lnTo>
                <a:cubicBezTo>
                  <a:pt x="2982885" y="3126945"/>
                  <a:pt x="3000478" y="3184480"/>
                  <a:pt x="3035662" y="3220079"/>
                </a:cubicBezTo>
                <a:cubicBezTo>
                  <a:pt x="3070845" y="3255676"/>
                  <a:pt x="3128588" y="3273475"/>
                  <a:pt x="3208890" y="3273475"/>
                </a:cubicBezTo>
                <a:lnTo>
                  <a:pt x="4099250" y="3273475"/>
                </a:lnTo>
                <a:cubicBezTo>
                  <a:pt x="4159683" y="3273475"/>
                  <a:pt x="4205629" y="3259609"/>
                  <a:pt x="4237087" y="3231875"/>
                </a:cubicBezTo>
                <a:cubicBezTo>
                  <a:pt x="4268546" y="3204142"/>
                  <a:pt x="4284275" y="3167923"/>
                  <a:pt x="4284275" y="3123219"/>
                </a:cubicBezTo>
                <a:cubicBezTo>
                  <a:pt x="4284275" y="3079343"/>
                  <a:pt x="4268339" y="3042917"/>
                  <a:pt x="4236468" y="3013942"/>
                </a:cubicBezTo>
                <a:cubicBezTo>
                  <a:pt x="4204595" y="2984967"/>
                  <a:pt x="4158856" y="2970480"/>
                  <a:pt x="4099250" y="2970480"/>
                </a:cubicBezTo>
                <a:lnTo>
                  <a:pt x="3351696" y="2970480"/>
                </a:lnTo>
                <a:lnTo>
                  <a:pt x="3351696" y="1645496"/>
                </a:lnTo>
                <a:cubicBezTo>
                  <a:pt x="3351696" y="1570161"/>
                  <a:pt x="3334517" y="1514073"/>
                  <a:pt x="3300161" y="1477234"/>
                </a:cubicBezTo>
                <a:cubicBezTo>
                  <a:pt x="3265805" y="1440394"/>
                  <a:pt x="3220894" y="1421974"/>
                  <a:pt x="3165428" y="1421974"/>
                </a:cubicBezTo>
                <a:close/>
                <a:moveTo>
                  <a:pt x="0" y="0"/>
                </a:moveTo>
                <a:lnTo>
                  <a:pt x="12268200" y="0"/>
                </a:lnTo>
                <a:lnTo>
                  <a:pt x="12268200" y="7734122"/>
                </a:lnTo>
                <a:lnTo>
                  <a:pt x="0" y="7734122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sz="6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3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BBA5-0016-2444-330D-B51151CE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Player - Combat </a:t>
            </a:r>
            <a:r>
              <a:rPr lang="en-US" dirty="0" err="1">
                <a:latin typeface="Arial Rounded MT Bold" panose="020F0704030504030204" pitchFamily="34" charset="0"/>
              </a:rPr>
              <a:t>Behaviour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06DF-58F8-BC7E-6FB2-341C18C92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What the player does when attacked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Ignore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Does nothing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Flee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Drops all commands and returns home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Fight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Adds a kill command against the attacker</a:t>
            </a:r>
          </a:p>
        </p:txBody>
      </p:sp>
    </p:spTree>
    <p:extLst>
      <p:ext uri="{BB962C8B-B14F-4D97-AF65-F5344CB8AC3E}">
        <p14:creationId xmlns:p14="http://schemas.microsoft.com/office/powerpoint/2010/main" val="181749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36EF-0B9E-5713-24A6-AE4AA339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Game Controls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FD599-4D63-8B8D-B6F8-8D7078BE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‘game stop’ – Pauses the game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‘game start’ – Resumes the game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‘game reset’ – Resets the game to an initial paused state</a:t>
            </a:r>
          </a:p>
          <a:p>
            <a:pPr lvl="1"/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1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F9E3-6E84-BD2E-F911-17D2BA55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Timer Controls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AB083-B784-35CC-2E3B-0E251BCB4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‘timer x’- where x is the round time in SECONDS!!! NOT MILLISECONDS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Example: ‘timer 5’ = 5 second rounds</a:t>
            </a:r>
          </a:p>
        </p:txBody>
      </p:sp>
    </p:spTree>
    <p:extLst>
      <p:ext uri="{BB962C8B-B14F-4D97-AF65-F5344CB8AC3E}">
        <p14:creationId xmlns:p14="http://schemas.microsoft.com/office/powerpoint/2010/main" val="335025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1569-F7A1-665A-D76C-DC232448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 Controls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FE04-9253-8FEF-5207-296116165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‘build name’ – Build the specified building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Some buildings can only be built once</a:t>
            </a:r>
          </a:p>
          <a:p>
            <a:endParaRPr lang="en-US" dirty="0">
              <a:latin typeface="Arial Rounded MT Bold" panose="020F0704030504030204" pitchFamily="34" charset="0"/>
            </a:endParaRPr>
          </a:p>
          <a:p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7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0E99-51DE-3FF6-BD4A-34DEBAA8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Craft Controls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21E21-9FF8-8A8C-9674-A9E5D69A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‘craft name’ – Craft the specified item</a:t>
            </a:r>
          </a:p>
          <a:p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0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CFC6-0C1F-D996-7A1F-AD191310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Player Controls - Special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785B-83E1-4A29-E446-BCCC454F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‘player name rename newname’ – Rename a player, needs to be unique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‘player name equip </a:t>
            </a:r>
            <a:r>
              <a:rPr lang="en-US" dirty="0" err="1">
                <a:latin typeface="Arial Rounded MT Bold" panose="020F0704030504030204" pitchFamily="34" charset="0"/>
              </a:rPr>
              <a:t>itemname</a:t>
            </a:r>
            <a:r>
              <a:rPr lang="en-US" dirty="0">
                <a:latin typeface="Arial Rounded MT Bold" panose="020F0704030504030204" pitchFamily="34" charset="0"/>
              </a:rPr>
              <a:t>’ – Equip item on player, unequips current item of same category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‘player name unequip’ – Unequip all items from player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‘player name send’ – Sends the player out with their current configuration</a:t>
            </a:r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62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914A-6489-DD38-37BA-75B30BBB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Player Commands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56608-36E5-5816-15A8-25BD39256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Collect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‘player x collect grain’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Collect specified resource grain/wood/stone/steel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Player collects until their bag is full or the no resource found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Attack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‘player x attack y’ or ‘player x attack’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Attack the specified target (or nearest) once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Kill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‘player x kill y’ or ‘player x kill’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Kill the specified target (or nearest one)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If target is not found command is canceled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Rest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‘player x rest’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Player returns home if not already home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Heals for 20% of Max Health</a:t>
            </a:r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94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CFC6-0C1F-D996-7A1F-AD191310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Stats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785B-83E1-4A29-E446-BCCC454FA4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Strength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Scales how much damage you deal and your carry limit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Defense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Percentage of damage reduction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Speed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Tiles moved per round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Damage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Determines damage scaling</a:t>
            </a:r>
          </a:p>
          <a:p>
            <a:r>
              <a:rPr lang="en-US" dirty="0" err="1">
                <a:latin typeface="Arial Rounded MT Bold" panose="020F0704030504030204" pitchFamily="34" charset="0"/>
              </a:rPr>
              <a:t>AttackSpeed</a:t>
            </a:r>
            <a:endParaRPr lang="en-US" dirty="0">
              <a:latin typeface="Arial Rounded MT Bold" panose="020F0704030504030204" pitchFamily="34" charset="0"/>
            </a:endParaRP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How many attacks per round </a:t>
            </a:r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dirty="0">
                <a:latin typeface="Arial Rounded MT Bold" panose="020F0704030504030204" pitchFamily="34" charset="0"/>
              </a:rPr>
              <a:t>(min 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71EA8-6836-4BCD-1A81-D66554F988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AttackRange</a:t>
            </a:r>
            <a:endParaRPr lang="en-US" dirty="0">
              <a:latin typeface="Arial Rounded MT Bold" panose="020F0704030504030204" pitchFamily="34" charset="0"/>
            </a:endParaRP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Distance to attack from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Pierce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Flat damage added after defense reduction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Block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Reduces incoming pierce damage</a:t>
            </a:r>
            <a:endParaRPr lang="en-GB" dirty="0">
              <a:latin typeface="Arial Rounded MT Bold" panose="020F0704030504030204" pitchFamily="34" charset="0"/>
            </a:endParaRPr>
          </a:p>
          <a:p>
            <a:r>
              <a:rPr lang="en-GB" dirty="0" err="1">
                <a:latin typeface="Arial Rounded MT Bold" panose="020F0704030504030204" pitchFamily="34" charset="0"/>
              </a:rPr>
              <a:t>GrainModifier</a:t>
            </a:r>
            <a:br>
              <a:rPr lang="en-GB" dirty="0">
                <a:latin typeface="Arial Rounded MT Bold" panose="020F0704030504030204" pitchFamily="34" charset="0"/>
              </a:rPr>
            </a:br>
            <a:r>
              <a:rPr lang="en-GB" dirty="0" err="1">
                <a:latin typeface="Arial Rounded MT Bold" panose="020F0704030504030204" pitchFamily="34" charset="0"/>
              </a:rPr>
              <a:t>WoodModifier</a:t>
            </a:r>
            <a:br>
              <a:rPr lang="en-GB" dirty="0">
                <a:latin typeface="Arial Rounded MT Bold" panose="020F0704030504030204" pitchFamily="34" charset="0"/>
              </a:rPr>
            </a:br>
            <a:r>
              <a:rPr lang="en-GB" dirty="0" err="1">
                <a:latin typeface="Arial Rounded MT Bold" panose="020F0704030504030204" pitchFamily="34" charset="0"/>
              </a:rPr>
              <a:t>StoneModifier</a:t>
            </a:r>
            <a:br>
              <a:rPr lang="en-GB" dirty="0">
                <a:latin typeface="Arial Rounded MT Bold" panose="020F0704030504030204" pitchFamily="34" charset="0"/>
              </a:rPr>
            </a:br>
            <a:r>
              <a:rPr lang="en-GB" dirty="0" err="1">
                <a:latin typeface="Arial Rounded MT Bold" panose="020F0704030504030204" pitchFamily="34" charset="0"/>
              </a:rPr>
              <a:t>SteelModifier</a:t>
            </a:r>
            <a:endParaRPr lang="en-GB" dirty="0">
              <a:latin typeface="Arial Rounded MT Bold" panose="020F0704030504030204" pitchFamily="34" charset="0"/>
            </a:endParaRPr>
          </a:p>
          <a:p>
            <a:pPr lvl="1"/>
            <a:r>
              <a:rPr lang="en-GB" dirty="0">
                <a:latin typeface="Arial Rounded MT Bold" panose="020F0704030504030204" pitchFamily="34" charset="0"/>
              </a:rPr>
              <a:t>Multiplier on resource pickup</a:t>
            </a:r>
            <a:endParaRPr lang="en-B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46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CFC6-0C1F-D996-7A1F-AD191310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Damage Calculation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785B-83E1-4A29-E446-BCCC454F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50" y="1806574"/>
            <a:ext cx="11518900" cy="49117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(Tip: weapons are needed to apply strength scaling! Without it you only deal 1 damage)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Example: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Attacker: 14 strength, 4 damage, 5 pierce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Target: 10 defense, 3 block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Damage scaling is applied by how much the damage fits inside your strength = floor(strength / damage)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Damage scaling is reduced each time it is applied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14 - 4 =&gt; 4 damage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14 – 8 =&gt; 3 damage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14 – 12 =&gt; 2 damage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Total 9 damage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Reduced damage = scaled damage - scaled damage * (defense / 100)) 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Pierce damage (min 0) = pierce – block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Final damage = reduced damage + pierce damage</a:t>
            </a:r>
          </a:p>
        </p:txBody>
      </p:sp>
    </p:spTree>
    <p:extLst>
      <p:ext uri="{BB962C8B-B14F-4D97-AF65-F5344CB8AC3E}">
        <p14:creationId xmlns:p14="http://schemas.microsoft.com/office/powerpoint/2010/main" val="320045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CFC6-0C1F-D996-7A1F-AD191310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 categories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785B-83E1-4A29-E446-BCCC454F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50" y="1806574"/>
            <a:ext cx="11518900" cy="4911725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Each player can equip: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Main (Tools/Weapons)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Additional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Head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Body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Hands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Legs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Feet</a:t>
            </a:r>
          </a:p>
        </p:txBody>
      </p:sp>
    </p:spTree>
    <p:extLst>
      <p:ext uri="{BB962C8B-B14F-4D97-AF65-F5344CB8AC3E}">
        <p14:creationId xmlns:p14="http://schemas.microsoft.com/office/powerpoint/2010/main" val="269082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BF6C17-69F4-3501-1435-348995A0A4F6}"/>
              </a:ext>
            </a:extLst>
          </p:cNvPr>
          <p:cNvSpPr/>
          <p:nvPr/>
        </p:nvSpPr>
        <p:spPr>
          <a:xfrm>
            <a:off x="-52986214" y="-37299543"/>
            <a:ext cx="118164428" cy="81457085"/>
          </a:xfrm>
          <a:custGeom>
            <a:avLst/>
            <a:gdLst/>
            <a:ahLst/>
            <a:cxnLst/>
            <a:rect l="l" t="t" r="r" b="b"/>
            <a:pathLst>
              <a:path w="12268200" h="7734122">
                <a:moveTo>
                  <a:pt x="5732778" y="4858653"/>
                </a:moveTo>
                <a:lnTo>
                  <a:pt x="6007212" y="5609933"/>
                </a:lnTo>
                <a:lnTo>
                  <a:pt x="5463311" y="5609933"/>
                </a:lnTo>
                <a:close/>
                <a:moveTo>
                  <a:pt x="9162354" y="4792838"/>
                </a:moveTo>
                <a:lnTo>
                  <a:pt x="9405744" y="4792838"/>
                </a:lnTo>
                <a:cubicBezTo>
                  <a:pt x="9518333" y="4792838"/>
                  <a:pt x="9614364" y="4805049"/>
                  <a:pt x="9693838" y="4829471"/>
                </a:cubicBezTo>
                <a:cubicBezTo>
                  <a:pt x="9773312" y="4853892"/>
                  <a:pt x="9840162" y="4910808"/>
                  <a:pt x="9894386" y="5000216"/>
                </a:cubicBezTo>
                <a:cubicBezTo>
                  <a:pt x="9948611" y="5089625"/>
                  <a:pt x="9975723" y="5224151"/>
                  <a:pt x="9975723" y="5403796"/>
                </a:cubicBezTo>
                <a:cubicBezTo>
                  <a:pt x="9975723" y="5658776"/>
                  <a:pt x="9914048" y="5838421"/>
                  <a:pt x="9790697" y="5942731"/>
                </a:cubicBezTo>
                <a:cubicBezTo>
                  <a:pt x="9763378" y="5966739"/>
                  <a:pt x="9731092" y="5985365"/>
                  <a:pt x="9693838" y="5998611"/>
                </a:cubicBezTo>
                <a:cubicBezTo>
                  <a:pt x="9656585" y="6011857"/>
                  <a:pt x="9620573" y="6020135"/>
                  <a:pt x="9585803" y="6023447"/>
                </a:cubicBezTo>
                <a:cubicBezTo>
                  <a:pt x="9551033" y="6026758"/>
                  <a:pt x="9503017" y="6028414"/>
                  <a:pt x="9441756" y="6028414"/>
                </a:cubicBezTo>
                <a:lnTo>
                  <a:pt x="9162354" y="6028414"/>
                </a:lnTo>
                <a:close/>
                <a:moveTo>
                  <a:pt x="9019549" y="4501019"/>
                </a:moveTo>
                <a:cubicBezTo>
                  <a:pt x="8940075" y="4501019"/>
                  <a:pt x="8882539" y="4518818"/>
                  <a:pt x="8846941" y="4554415"/>
                </a:cubicBezTo>
                <a:cubicBezTo>
                  <a:pt x="8811343" y="4590013"/>
                  <a:pt x="8793544" y="4647549"/>
                  <a:pt x="8793544" y="4727023"/>
                </a:cubicBezTo>
                <a:lnTo>
                  <a:pt x="8793544" y="6061942"/>
                </a:lnTo>
                <a:cubicBezTo>
                  <a:pt x="8793544" y="6120720"/>
                  <a:pt x="8798718" y="6168529"/>
                  <a:pt x="8809066" y="6205368"/>
                </a:cubicBezTo>
                <a:cubicBezTo>
                  <a:pt x="8819415" y="6242208"/>
                  <a:pt x="8841560" y="6270769"/>
                  <a:pt x="8875502" y="6291051"/>
                </a:cubicBezTo>
                <a:cubicBezTo>
                  <a:pt x="8909444" y="6311334"/>
                  <a:pt x="8959944" y="6321475"/>
                  <a:pt x="9027000" y="6321475"/>
                </a:cubicBezTo>
                <a:lnTo>
                  <a:pt x="9507570" y="6321475"/>
                </a:lnTo>
                <a:cubicBezTo>
                  <a:pt x="9591184" y="6321475"/>
                  <a:pt x="9666312" y="6316094"/>
                  <a:pt x="9732954" y="6305332"/>
                </a:cubicBezTo>
                <a:cubicBezTo>
                  <a:pt x="9799597" y="6294570"/>
                  <a:pt x="9861893" y="6275943"/>
                  <a:pt x="9919843" y="6249452"/>
                </a:cubicBezTo>
                <a:cubicBezTo>
                  <a:pt x="9977793" y="6222960"/>
                  <a:pt x="10031190" y="6187776"/>
                  <a:pt x="10080033" y="6143900"/>
                </a:cubicBezTo>
                <a:cubicBezTo>
                  <a:pt x="10142122" y="6086778"/>
                  <a:pt x="10193036" y="6021998"/>
                  <a:pt x="10232773" y="5949561"/>
                </a:cubicBezTo>
                <a:cubicBezTo>
                  <a:pt x="10272510" y="5877123"/>
                  <a:pt x="10301899" y="5795786"/>
                  <a:pt x="10320939" y="5705550"/>
                </a:cubicBezTo>
                <a:cubicBezTo>
                  <a:pt x="10339980" y="5615314"/>
                  <a:pt x="10349500" y="5515557"/>
                  <a:pt x="10349500" y="5406280"/>
                </a:cubicBezTo>
                <a:cubicBezTo>
                  <a:pt x="10349500" y="5075137"/>
                  <a:pt x="10254711" y="4828436"/>
                  <a:pt x="10065132" y="4666176"/>
                </a:cubicBezTo>
                <a:cubicBezTo>
                  <a:pt x="9992280" y="4602431"/>
                  <a:pt x="9911150" y="4558969"/>
                  <a:pt x="9821742" y="4535789"/>
                </a:cubicBezTo>
                <a:cubicBezTo>
                  <a:pt x="9732333" y="4512609"/>
                  <a:pt x="9625126" y="4501019"/>
                  <a:pt x="9500120" y="4501019"/>
                </a:cubicBezTo>
                <a:close/>
                <a:moveTo>
                  <a:pt x="3609870" y="4501019"/>
                </a:moveTo>
                <a:cubicBezTo>
                  <a:pt x="3549437" y="4501019"/>
                  <a:pt x="3503284" y="4514678"/>
                  <a:pt x="3471411" y="4541998"/>
                </a:cubicBezTo>
                <a:cubicBezTo>
                  <a:pt x="3439539" y="4569317"/>
                  <a:pt x="3423603" y="4606570"/>
                  <a:pt x="3423603" y="4653758"/>
                </a:cubicBezTo>
                <a:cubicBezTo>
                  <a:pt x="3423603" y="4699290"/>
                  <a:pt x="3438918" y="4735923"/>
                  <a:pt x="3469549" y="4763656"/>
                </a:cubicBezTo>
                <a:cubicBezTo>
                  <a:pt x="3500180" y="4791389"/>
                  <a:pt x="3546954" y="4805256"/>
                  <a:pt x="3609870" y="4805256"/>
                </a:cubicBezTo>
                <a:lnTo>
                  <a:pt x="4012209" y="4805256"/>
                </a:lnTo>
                <a:lnTo>
                  <a:pt x="4012209" y="6127757"/>
                </a:lnTo>
                <a:cubicBezTo>
                  <a:pt x="4012209" y="6203092"/>
                  <a:pt x="4029387" y="6259386"/>
                  <a:pt x="4063743" y="6296639"/>
                </a:cubicBezTo>
                <a:cubicBezTo>
                  <a:pt x="4098099" y="6333893"/>
                  <a:pt x="4142596" y="6352520"/>
                  <a:pt x="4197234" y="6352520"/>
                </a:cubicBezTo>
                <a:cubicBezTo>
                  <a:pt x="4251045" y="6352520"/>
                  <a:pt x="4294922" y="6334100"/>
                  <a:pt x="4328863" y="6297260"/>
                </a:cubicBezTo>
                <a:cubicBezTo>
                  <a:pt x="4362805" y="6260421"/>
                  <a:pt x="4379776" y="6203920"/>
                  <a:pt x="4379776" y="6127757"/>
                </a:cubicBezTo>
                <a:lnTo>
                  <a:pt x="4379776" y="4805256"/>
                </a:lnTo>
                <a:lnTo>
                  <a:pt x="4782115" y="4805256"/>
                </a:lnTo>
                <a:cubicBezTo>
                  <a:pt x="4845032" y="4805256"/>
                  <a:pt x="4892219" y="4791389"/>
                  <a:pt x="4923678" y="4763656"/>
                </a:cubicBezTo>
                <a:cubicBezTo>
                  <a:pt x="4955137" y="4735923"/>
                  <a:pt x="4970866" y="4699290"/>
                  <a:pt x="4970866" y="4653758"/>
                </a:cubicBezTo>
                <a:cubicBezTo>
                  <a:pt x="4970866" y="4608226"/>
                  <a:pt x="4955344" y="4571386"/>
                  <a:pt x="4924299" y="4543239"/>
                </a:cubicBezTo>
                <a:cubicBezTo>
                  <a:pt x="4893254" y="4515092"/>
                  <a:pt x="4845859" y="4501019"/>
                  <a:pt x="4782115" y="4501019"/>
                </a:cubicBezTo>
                <a:close/>
                <a:moveTo>
                  <a:pt x="7078524" y="4469974"/>
                </a:moveTo>
                <a:cubicBezTo>
                  <a:pt x="7036303" y="4469974"/>
                  <a:pt x="6996980" y="4481771"/>
                  <a:pt x="6960554" y="4505365"/>
                </a:cubicBezTo>
                <a:cubicBezTo>
                  <a:pt x="6924128" y="4528959"/>
                  <a:pt x="6898051" y="4559383"/>
                  <a:pt x="6882322" y="4596636"/>
                </a:cubicBezTo>
                <a:cubicBezTo>
                  <a:pt x="6869076" y="4630578"/>
                  <a:pt x="6862453" y="4677352"/>
                  <a:pt x="6862453" y="4736958"/>
                </a:cubicBezTo>
                <a:lnTo>
                  <a:pt x="6862453" y="6141416"/>
                </a:lnTo>
                <a:cubicBezTo>
                  <a:pt x="6862453" y="6210128"/>
                  <a:pt x="6878182" y="6262490"/>
                  <a:pt x="6909641" y="6298502"/>
                </a:cubicBezTo>
                <a:cubicBezTo>
                  <a:pt x="6941099" y="6334514"/>
                  <a:pt x="6982906" y="6352520"/>
                  <a:pt x="7035061" y="6352520"/>
                </a:cubicBezTo>
                <a:cubicBezTo>
                  <a:pt x="7085560" y="6352520"/>
                  <a:pt x="7126953" y="6334721"/>
                  <a:pt x="7159240" y="6299123"/>
                </a:cubicBezTo>
                <a:cubicBezTo>
                  <a:pt x="7191526" y="6263525"/>
                  <a:pt x="7207669" y="6210956"/>
                  <a:pt x="7207669" y="6141416"/>
                </a:cubicBezTo>
                <a:lnTo>
                  <a:pt x="7207669" y="5074723"/>
                </a:lnTo>
                <a:lnTo>
                  <a:pt x="7899343" y="6135207"/>
                </a:lnTo>
                <a:cubicBezTo>
                  <a:pt x="7919212" y="6164182"/>
                  <a:pt x="7939080" y="6192536"/>
                  <a:pt x="7958949" y="6220270"/>
                </a:cubicBezTo>
                <a:cubicBezTo>
                  <a:pt x="7978818" y="6248003"/>
                  <a:pt x="8000342" y="6272218"/>
                  <a:pt x="8023522" y="6292914"/>
                </a:cubicBezTo>
                <a:cubicBezTo>
                  <a:pt x="8046702" y="6313610"/>
                  <a:pt x="8071537" y="6328719"/>
                  <a:pt x="8098029" y="6338239"/>
                </a:cubicBezTo>
                <a:cubicBezTo>
                  <a:pt x="8124520" y="6347760"/>
                  <a:pt x="8154323" y="6352520"/>
                  <a:pt x="8187437" y="6352520"/>
                </a:cubicBezTo>
                <a:cubicBezTo>
                  <a:pt x="8319894" y="6352520"/>
                  <a:pt x="8386123" y="6272632"/>
                  <a:pt x="8386123" y="6112855"/>
                </a:cubicBezTo>
                <a:lnTo>
                  <a:pt x="8386123" y="4681077"/>
                </a:lnTo>
                <a:cubicBezTo>
                  <a:pt x="8386123" y="4610710"/>
                  <a:pt x="8370808" y="4557934"/>
                  <a:pt x="8340177" y="4522750"/>
                </a:cubicBezTo>
                <a:cubicBezTo>
                  <a:pt x="8309546" y="4487566"/>
                  <a:pt x="8267739" y="4469974"/>
                  <a:pt x="8214757" y="4469974"/>
                </a:cubicBezTo>
                <a:cubicBezTo>
                  <a:pt x="8163430" y="4469974"/>
                  <a:pt x="8122658" y="4487566"/>
                  <a:pt x="8092441" y="4522750"/>
                </a:cubicBezTo>
                <a:cubicBezTo>
                  <a:pt x="8062224" y="4557934"/>
                  <a:pt x="8047116" y="4610710"/>
                  <a:pt x="8047116" y="4681077"/>
                </a:cubicBezTo>
                <a:lnTo>
                  <a:pt x="8047116" y="5763914"/>
                </a:lnTo>
                <a:lnTo>
                  <a:pt x="7338057" y="4691012"/>
                </a:lnTo>
                <a:cubicBezTo>
                  <a:pt x="7318188" y="4659553"/>
                  <a:pt x="7298940" y="4629336"/>
                  <a:pt x="7280314" y="4600361"/>
                </a:cubicBezTo>
                <a:cubicBezTo>
                  <a:pt x="7261687" y="4571386"/>
                  <a:pt x="7243474" y="4547793"/>
                  <a:pt x="7225675" y="4529580"/>
                </a:cubicBezTo>
                <a:cubicBezTo>
                  <a:pt x="7207876" y="4511367"/>
                  <a:pt x="7187180" y="4496879"/>
                  <a:pt x="7163586" y="4486117"/>
                </a:cubicBezTo>
                <a:cubicBezTo>
                  <a:pt x="7139992" y="4475355"/>
                  <a:pt x="7111638" y="4469974"/>
                  <a:pt x="7078524" y="4469974"/>
                </a:cubicBezTo>
                <a:close/>
                <a:moveTo>
                  <a:pt x="5735261" y="4469974"/>
                </a:moveTo>
                <a:cubicBezTo>
                  <a:pt x="5684762" y="4469974"/>
                  <a:pt x="5642334" y="4479701"/>
                  <a:pt x="5607979" y="4499156"/>
                </a:cubicBezTo>
                <a:cubicBezTo>
                  <a:pt x="5573622" y="4518611"/>
                  <a:pt x="5545889" y="4544067"/>
                  <a:pt x="5524779" y="4575526"/>
                </a:cubicBezTo>
                <a:cubicBezTo>
                  <a:pt x="5503668" y="4606984"/>
                  <a:pt x="5483800" y="4646514"/>
                  <a:pt x="5465173" y="4694116"/>
                </a:cubicBezTo>
                <a:cubicBezTo>
                  <a:pt x="5446546" y="4741718"/>
                  <a:pt x="5430610" y="4782490"/>
                  <a:pt x="5417364" y="4816432"/>
                </a:cubicBezTo>
                <a:lnTo>
                  <a:pt x="4951695" y="5998611"/>
                </a:lnTo>
                <a:cubicBezTo>
                  <a:pt x="4932654" y="6045799"/>
                  <a:pt x="4918995" y="6082639"/>
                  <a:pt x="4910716" y="6109130"/>
                </a:cubicBezTo>
                <a:cubicBezTo>
                  <a:pt x="4902438" y="6135621"/>
                  <a:pt x="4898298" y="6161285"/>
                  <a:pt x="4898298" y="6186121"/>
                </a:cubicBezTo>
                <a:cubicBezTo>
                  <a:pt x="4898298" y="6229169"/>
                  <a:pt x="4916097" y="6267664"/>
                  <a:pt x="4951695" y="6301607"/>
                </a:cubicBezTo>
                <a:cubicBezTo>
                  <a:pt x="4987294" y="6335549"/>
                  <a:pt x="5028272" y="6352520"/>
                  <a:pt x="5074632" y="6352520"/>
                </a:cubicBezTo>
                <a:cubicBezTo>
                  <a:pt x="5129270" y="6352520"/>
                  <a:pt x="5168594" y="6336584"/>
                  <a:pt x="5192602" y="6304711"/>
                </a:cubicBezTo>
                <a:cubicBezTo>
                  <a:pt x="5216609" y="6272839"/>
                  <a:pt x="5245584" y="6211370"/>
                  <a:pt x="5279526" y="6120306"/>
                </a:cubicBezTo>
                <a:lnTo>
                  <a:pt x="5366451" y="5886850"/>
                </a:lnTo>
                <a:lnTo>
                  <a:pt x="6106555" y="5886850"/>
                </a:lnTo>
                <a:lnTo>
                  <a:pt x="6193480" y="6115339"/>
                </a:lnTo>
                <a:cubicBezTo>
                  <a:pt x="6205070" y="6143486"/>
                  <a:pt x="6218937" y="6175979"/>
                  <a:pt x="6235080" y="6212819"/>
                </a:cubicBezTo>
                <a:cubicBezTo>
                  <a:pt x="6251223" y="6249659"/>
                  <a:pt x="6266331" y="6276978"/>
                  <a:pt x="6280405" y="6294777"/>
                </a:cubicBezTo>
                <a:cubicBezTo>
                  <a:pt x="6294478" y="6312576"/>
                  <a:pt x="6311863" y="6326649"/>
                  <a:pt x="6332560" y="6336997"/>
                </a:cubicBezTo>
                <a:cubicBezTo>
                  <a:pt x="6353256" y="6347346"/>
                  <a:pt x="6378092" y="6352520"/>
                  <a:pt x="6407067" y="6352520"/>
                </a:cubicBezTo>
                <a:cubicBezTo>
                  <a:pt x="6456738" y="6352520"/>
                  <a:pt x="6499166" y="6334928"/>
                  <a:pt x="6534350" y="6299744"/>
                </a:cubicBezTo>
                <a:cubicBezTo>
                  <a:pt x="6569534" y="6264560"/>
                  <a:pt x="6587126" y="6225858"/>
                  <a:pt x="6587126" y="6183637"/>
                </a:cubicBezTo>
                <a:cubicBezTo>
                  <a:pt x="6587126" y="6143072"/>
                  <a:pt x="6568499" y="6078085"/>
                  <a:pt x="6531245" y="5988677"/>
                </a:cubicBezTo>
                <a:lnTo>
                  <a:pt x="6055642" y="4813948"/>
                </a:lnTo>
                <a:cubicBezTo>
                  <a:pt x="6033290" y="4755171"/>
                  <a:pt x="6014870" y="4708190"/>
                  <a:pt x="6000382" y="4673006"/>
                </a:cubicBezTo>
                <a:cubicBezTo>
                  <a:pt x="5985895" y="4637822"/>
                  <a:pt x="5968097" y="4604915"/>
                  <a:pt x="5946986" y="4574284"/>
                </a:cubicBezTo>
                <a:cubicBezTo>
                  <a:pt x="5925876" y="4543653"/>
                  <a:pt x="5898142" y="4518611"/>
                  <a:pt x="5863786" y="4499156"/>
                </a:cubicBezTo>
                <a:cubicBezTo>
                  <a:pt x="5829430" y="4479701"/>
                  <a:pt x="5786588" y="4469974"/>
                  <a:pt x="5735261" y="4469974"/>
                </a:cubicBezTo>
                <a:close/>
                <a:moveTo>
                  <a:pt x="2560149" y="4469974"/>
                </a:moveTo>
                <a:cubicBezTo>
                  <a:pt x="2420241" y="4469974"/>
                  <a:pt x="2298546" y="4490877"/>
                  <a:pt x="2195064" y="4532684"/>
                </a:cubicBezTo>
                <a:cubicBezTo>
                  <a:pt x="2091582" y="4574491"/>
                  <a:pt x="2012521" y="4634304"/>
                  <a:pt x="1957883" y="4712122"/>
                </a:cubicBezTo>
                <a:cubicBezTo>
                  <a:pt x="1903244" y="4789941"/>
                  <a:pt x="1875925" y="4878935"/>
                  <a:pt x="1875925" y="4979106"/>
                </a:cubicBezTo>
                <a:cubicBezTo>
                  <a:pt x="1875925" y="5084244"/>
                  <a:pt x="1901796" y="5172203"/>
                  <a:pt x="1953537" y="5242985"/>
                </a:cubicBezTo>
                <a:cubicBezTo>
                  <a:pt x="2005278" y="5313767"/>
                  <a:pt x="2075231" y="5369647"/>
                  <a:pt x="2163398" y="5410626"/>
                </a:cubicBezTo>
                <a:cubicBezTo>
                  <a:pt x="2251565" y="5451605"/>
                  <a:pt x="2361049" y="5487410"/>
                  <a:pt x="2491851" y="5518040"/>
                </a:cubicBezTo>
                <a:cubicBezTo>
                  <a:pt x="2589538" y="5540393"/>
                  <a:pt x="2667563" y="5561503"/>
                  <a:pt x="2725927" y="5581371"/>
                </a:cubicBezTo>
                <a:cubicBezTo>
                  <a:pt x="2784290" y="5601240"/>
                  <a:pt x="2831892" y="5630008"/>
                  <a:pt x="2868732" y="5667676"/>
                </a:cubicBezTo>
                <a:cubicBezTo>
                  <a:pt x="2905571" y="5705343"/>
                  <a:pt x="2923991" y="5754393"/>
                  <a:pt x="2923991" y="5814827"/>
                </a:cubicBezTo>
                <a:cubicBezTo>
                  <a:pt x="2923991" y="5890990"/>
                  <a:pt x="2889842" y="5954528"/>
                  <a:pt x="2821544" y="6005441"/>
                </a:cubicBezTo>
                <a:cubicBezTo>
                  <a:pt x="2753246" y="6056354"/>
                  <a:pt x="2664458" y="6081811"/>
                  <a:pt x="2555181" y="6081811"/>
                </a:cubicBezTo>
                <a:cubicBezTo>
                  <a:pt x="2475707" y="6081811"/>
                  <a:pt x="2411548" y="6069186"/>
                  <a:pt x="2362705" y="6043936"/>
                </a:cubicBezTo>
                <a:cubicBezTo>
                  <a:pt x="2313861" y="6018687"/>
                  <a:pt x="2275987" y="5986607"/>
                  <a:pt x="2249082" y="5947698"/>
                </a:cubicBezTo>
                <a:cubicBezTo>
                  <a:pt x="2222176" y="5908789"/>
                  <a:pt x="2197133" y="5860359"/>
                  <a:pt x="2173954" y="5802409"/>
                </a:cubicBezTo>
                <a:cubicBezTo>
                  <a:pt x="2154913" y="5753566"/>
                  <a:pt x="2131940" y="5716726"/>
                  <a:pt x="2105035" y="5691890"/>
                </a:cubicBezTo>
                <a:cubicBezTo>
                  <a:pt x="2078129" y="5667055"/>
                  <a:pt x="2045222" y="5654637"/>
                  <a:pt x="2006312" y="5654637"/>
                </a:cubicBezTo>
                <a:cubicBezTo>
                  <a:pt x="1958297" y="5654637"/>
                  <a:pt x="1918767" y="5670573"/>
                  <a:pt x="1887722" y="5702445"/>
                </a:cubicBezTo>
                <a:cubicBezTo>
                  <a:pt x="1856677" y="5734318"/>
                  <a:pt x="1841155" y="5772606"/>
                  <a:pt x="1841155" y="5817311"/>
                </a:cubicBezTo>
                <a:cubicBezTo>
                  <a:pt x="1841155" y="5894301"/>
                  <a:pt x="1867026" y="5973568"/>
                  <a:pt x="1918767" y="6055112"/>
                </a:cubicBezTo>
                <a:cubicBezTo>
                  <a:pt x="1970508" y="6136656"/>
                  <a:pt x="2037771" y="6201850"/>
                  <a:pt x="2120557" y="6250693"/>
                </a:cubicBezTo>
                <a:cubicBezTo>
                  <a:pt x="2237285" y="6318578"/>
                  <a:pt x="2385471" y="6352520"/>
                  <a:pt x="2565115" y="6352520"/>
                </a:cubicBezTo>
                <a:cubicBezTo>
                  <a:pt x="2714958" y="6352520"/>
                  <a:pt x="2844517" y="6327684"/>
                  <a:pt x="2953794" y="6278013"/>
                </a:cubicBezTo>
                <a:cubicBezTo>
                  <a:pt x="3063071" y="6228341"/>
                  <a:pt x="3146064" y="6159629"/>
                  <a:pt x="3202772" y="6071876"/>
                </a:cubicBezTo>
                <a:cubicBezTo>
                  <a:pt x="3259480" y="5984124"/>
                  <a:pt x="3287834" y="5885195"/>
                  <a:pt x="3287834" y="5775090"/>
                </a:cubicBezTo>
                <a:cubicBezTo>
                  <a:pt x="3287834" y="5683198"/>
                  <a:pt x="3271484" y="5605586"/>
                  <a:pt x="3238784" y="5542255"/>
                </a:cubicBezTo>
                <a:cubicBezTo>
                  <a:pt x="3206083" y="5478924"/>
                  <a:pt x="3160551" y="5426562"/>
                  <a:pt x="3102187" y="5385169"/>
                </a:cubicBezTo>
                <a:cubicBezTo>
                  <a:pt x="3043824" y="5343777"/>
                  <a:pt x="2973042" y="5308593"/>
                  <a:pt x="2889842" y="5279618"/>
                </a:cubicBezTo>
                <a:cubicBezTo>
                  <a:pt x="2806643" y="5250643"/>
                  <a:pt x="2713716" y="5224151"/>
                  <a:pt x="2611062" y="5200144"/>
                </a:cubicBezTo>
                <a:cubicBezTo>
                  <a:pt x="2529104" y="5179447"/>
                  <a:pt x="2470326" y="5163718"/>
                  <a:pt x="2434728" y="5152956"/>
                </a:cubicBezTo>
                <a:cubicBezTo>
                  <a:pt x="2399130" y="5142194"/>
                  <a:pt x="2363947" y="5127292"/>
                  <a:pt x="2329176" y="5108252"/>
                </a:cubicBezTo>
                <a:cubicBezTo>
                  <a:pt x="2294407" y="5089211"/>
                  <a:pt x="2267087" y="5066445"/>
                  <a:pt x="2247218" y="5039953"/>
                </a:cubicBezTo>
                <a:cubicBezTo>
                  <a:pt x="2227350" y="5013462"/>
                  <a:pt x="2217416" y="4982003"/>
                  <a:pt x="2217416" y="4945578"/>
                </a:cubicBezTo>
                <a:cubicBezTo>
                  <a:pt x="2217416" y="4886800"/>
                  <a:pt x="2246598" y="4836508"/>
                  <a:pt x="2304962" y="4794701"/>
                </a:cubicBezTo>
                <a:cubicBezTo>
                  <a:pt x="2363326" y="4752894"/>
                  <a:pt x="2440109" y="4731991"/>
                  <a:pt x="2535313" y="4731991"/>
                </a:cubicBezTo>
                <a:cubicBezTo>
                  <a:pt x="2637967" y="4731991"/>
                  <a:pt x="2712474" y="4751238"/>
                  <a:pt x="2758834" y="4789734"/>
                </a:cubicBezTo>
                <a:cubicBezTo>
                  <a:pt x="2805194" y="4828229"/>
                  <a:pt x="2844931" y="4881833"/>
                  <a:pt x="2878046" y="4950545"/>
                </a:cubicBezTo>
                <a:cubicBezTo>
                  <a:pt x="2903709" y="4998561"/>
                  <a:pt x="2927510" y="5033124"/>
                  <a:pt x="2949448" y="5054234"/>
                </a:cubicBezTo>
                <a:cubicBezTo>
                  <a:pt x="2971386" y="5075344"/>
                  <a:pt x="3003466" y="5085899"/>
                  <a:pt x="3045686" y="5085899"/>
                </a:cubicBezTo>
                <a:cubicBezTo>
                  <a:pt x="3092046" y="5085899"/>
                  <a:pt x="3130749" y="5068307"/>
                  <a:pt x="3161793" y="5033124"/>
                </a:cubicBezTo>
                <a:cubicBezTo>
                  <a:pt x="3192838" y="4997940"/>
                  <a:pt x="3208360" y="4958409"/>
                  <a:pt x="3208360" y="4914533"/>
                </a:cubicBezTo>
                <a:cubicBezTo>
                  <a:pt x="3208360" y="4866517"/>
                  <a:pt x="3195942" y="4817260"/>
                  <a:pt x="3171107" y="4766761"/>
                </a:cubicBezTo>
                <a:cubicBezTo>
                  <a:pt x="3146271" y="4716261"/>
                  <a:pt x="3106948" y="4668039"/>
                  <a:pt x="3053137" y="4622093"/>
                </a:cubicBezTo>
                <a:cubicBezTo>
                  <a:pt x="2999326" y="4576147"/>
                  <a:pt x="2931649" y="4539307"/>
                  <a:pt x="2850105" y="4511574"/>
                </a:cubicBezTo>
                <a:cubicBezTo>
                  <a:pt x="2768561" y="4483841"/>
                  <a:pt x="2671909" y="4469974"/>
                  <a:pt x="2560149" y="4469974"/>
                </a:cubicBezTo>
                <a:close/>
                <a:moveTo>
                  <a:pt x="5189853" y="1810653"/>
                </a:moveTo>
                <a:lnTo>
                  <a:pt x="5464287" y="2561933"/>
                </a:lnTo>
                <a:lnTo>
                  <a:pt x="4920385" y="2561933"/>
                </a:lnTo>
                <a:close/>
                <a:moveTo>
                  <a:pt x="8019945" y="1453019"/>
                </a:moveTo>
                <a:cubicBezTo>
                  <a:pt x="7959512" y="1453019"/>
                  <a:pt x="7913359" y="1466679"/>
                  <a:pt x="7881486" y="1493998"/>
                </a:cubicBezTo>
                <a:cubicBezTo>
                  <a:pt x="7849614" y="1521317"/>
                  <a:pt x="7833678" y="1558571"/>
                  <a:pt x="7833678" y="1605758"/>
                </a:cubicBezTo>
                <a:cubicBezTo>
                  <a:pt x="7833678" y="1651291"/>
                  <a:pt x="7848993" y="1687923"/>
                  <a:pt x="7879624" y="1715656"/>
                </a:cubicBezTo>
                <a:cubicBezTo>
                  <a:pt x="7910254" y="1743390"/>
                  <a:pt x="7957028" y="1757256"/>
                  <a:pt x="8019945" y="1757256"/>
                </a:cubicBezTo>
                <a:lnTo>
                  <a:pt x="8422283" y="1757256"/>
                </a:lnTo>
                <a:lnTo>
                  <a:pt x="8422283" y="3079757"/>
                </a:lnTo>
                <a:cubicBezTo>
                  <a:pt x="8422283" y="3155092"/>
                  <a:pt x="8439461" y="3211386"/>
                  <a:pt x="8473818" y="3248639"/>
                </a:cubicBezTo>
                <a:cubicBezTo>
                  <a:pt x="8508174" y="3285893"/>
                  <a:pt x="8552670" y="3304520"/>
                  <a:pt x="8607309" y="3304520"/>
                </a:cubicBezTo>
                <a:cubicBezTo>
                  <a:pt x="8661120" y="3304520"/>
                  <a:pt x="8704996" y="3286100"/>
                  <a:pt x="8738938" y="3249260"/>
                </a:cubicBezTo>
                <a:cubicBezTo>
                  <a:pt x="8772880" y="3212421"/>
                  <a:pt x="8789852" y="3155920"/>
                  <a:pt x="8789852" y="3079757"/>
                </a:cubicBezTo>
                <a:lnTo>
                  <a:pt x="8789852" y="1757256"/>
                </a:lnTo>
                <a:lnTo>
                  <a:pt x="9192190" y="1757256"/>
                </a:lnTo>
                <a:cubicBezTo>
                  <a:pt x="9255107" y="1757256"/>
                  <a:pt x="9302294" y="1743390"/>
                  <a:pt x="9333753" y="1715656"/>
                </a:cubicBezTo>
                <a:cubicBezTo>
                  <a:pt x="9365212" y="1687923"/>
                  <a:pt x="9380941" y="1651291"/>
                  <a:pt x="9380941" y="1605758"/>
                </a:cubicBezTo>
                <a:cubicBezTo>
                  <a:pt x="9380941" y="1560226"/>
                  <a:pt x="9365418" y="1523387"/>
                  <a:pt x="9334374" y="1495240"/>
                </a:cubicBezTo>
                <a:cubicBezTo>
                  <a:pt x="9303330" y="1467093"/>
                  <a:pt x="9255934" y="1453019"/>
                  <a:pt x="9192190" y="1453019"/>
                </a:cubicBezTo>
                <a:close/>
                <a:moveTo>
                  <a:pt x="6970223" y="1421974"/>
                </a:moveTo>
                <a:cubicBezTo>
                  <a:pt x="6830316" y="1421974"/>
                  <a:pt x="6708621" y="1442878"/>
                  <a:pt x="6605139" y="1484684"/>
                </a:cubicBezTo>
                <a:cubicBezTo>
                  <a:pt x="6501657" y="1526491"/>
                  <a:pt x="6422596" y="1586304"/>
                  <a:pt x="6367958" y="1664122"/>
                </a:cubicBezTo>
                <a:cubicBezTo>
                  <a:pt x="6313319" y="1741941"/>
                  <a:pt x="6286000" y="1830935"/>
                  <a:pt x="6286000" y="1931106"/>
                </a:cubicBezTo>
                <a:cubicBezTo>
                  <a:pt x="6286000" y="2036244"/>
                  <a:pt x="6311870" y="2124204"/>
                  <a:pt x="6363611" y="2194985"/>
                </a:cubicBezTo>
                <a:cubicBezTo>
                  <a:pt x="6415352" y="2265767"/>
                  <a:pt x="6485306" y="2321647"/>
                  <a:pt x="6573473" y="2362626"/>
                </a:cubicBezTo>
                <a:cubicBezTo>
                  <a:pt x="6661640" y="2403605"/>
                  <a:pt x="6771124" y="2439410"/>
                  <a:pt x="6901925" y="2470041"/>
                </a:cubicBezTo>
                <a:cubicBezTo>
                  <a:pt x="6999612" y="2492393"/>
                  <a:pt x="7077638" y="2513503"/>
                  <a:pt x="7136002" y="2533372"/>
                </a:cubicBezTo>
                <a:cubicBezTo>
                  <a:pt x="7194365" y="2553240"/>
                  <a:pt x="7241967" y="2582008"/>
                  <a:pt x="7278807" y="2619676"/>
                </a:cubicBezTo>
                <a:cubicBezTo>
                  <a:pt x="7315646" y="2657343"/>
                  <a:pt x="7334066" y="2706394"/>
                  <a:pt x="7334066" y="2766827"/>
                </a:cubicBezTo>
                <a:cubicBezTo>
                  <a:pt x="7334066" y="2842990"/>
                  <a:pt x="7299917" y="2906528"/>
                  <a:pt x="7231619" y="2957441"/>
                </a:cubicBezTo>
                <a:cubicBezTo>
                  <a:pt x="7163321" y="3008354"/>
                  <a:pt x="7074533" y="3033811"/>
                  <a:pt x="6965256" y="3033811"/>
                </a:cubicBezTo>
                <a:cubicBezTo>
                  <a:pt x="6885782" y="3033811"/>
                  <a:pt x="6821623" y="3021186"/>
                  <a:pt x="6772780" y="2995937"/>
                </a:cubicBezTo>
                <a:cubicBezTo>
                  <a:pt x="6723936" y="2970687"/>
                  <a:pt x="6686062" y="2938607"/>
                  <a:pt x="6659156" y="2899698"/>
                </a:cubicBezTo>
                <a:cubicBezTo>
                  <a:pt x="6632251" y="2860789"/>
                  <a:pt x="6607208" y="2812359"/>
                  <a:pt x="6584028" y="2754409"/>
                </a:cubicBezTo>
                <a:cubicBezTo>
                  <a:pt x="6564988" y="2705566"/>
                  <a:pt x="6542015" y="2668726"/>
                  <a:pt x="6515109" y="2643891"/>
                </a:cubicBezTo>
                <a:cubicBezTo>
                  <a:pt x="6488204" y="2619055"/>
                  <a:pt x="6455297" y="2606637"/>
                  <a:pt x="6416387" y="2606637"/>
                </a:cubicBezTo>
                <a:cubicBezTo>
                  <a:pt x="6368372" y="2606637"/>
                  <a:pt x="6328841" y="2622573"/>
                  <a:pt x="6297797" y="2654446"/>
                </a:cubicBezTo>
                <a:cubicBezTo>
                  <a:pt x="6266752" y="2686318"/>
                  <a:pt x="6251230" y="2724606"/>
                  <a:pt x="6251230" y="2769311"/>
                </a:cubicBezTo>
                <a:cubicBezTo>
                  <a:pt x="6251230" y="2846301"/>
                  <a:pt x="6277100" y="2925569"/>
                  <a:pt x="6328841" y="3007113"/>
                </a:cubicBezTo>
                <a:cubicBezTo>
                  <a:pt x="6380583" y="3088656"/>
                  <a:pt x="6447846" y="3153850"/>
                  <a:pt x="6530631" y="3202693"/>
                </a:cubicBezTo>
                <a:cubicBezTo>
                  <a:pt x="6647359" y="3270578"/>
                  <a:pt x="6795546" y="3304520"/>
                  <a:pt x="6975190" y="3304520"/>
                </a:cubicBezTo>
                <a:cubicBezTo>
                  <a:pt x="7125032" y="3304520"/>
                  <a:pt x="7254592" y="3279684"/>
                  <a:pt x="7363869" y="3230013"/>
                </a:cubicBezTo>
                <a:cubicBezTo>
                  <a:pt x="7473146" y="3180341"/>
                  <a:pt x="7556139" y="3111629"/>
                  <a:pt x="7612847" y="3023877"/>
                </a:cubicBezTo>
                <a:cubicBezTo>
                  <a:pt x="7669555" y="2936124"/>
                  <a:pt x="7697909" y="2837195"/>
                  <a:pt x="7697909" y="2727090"/>
                </a:cubicBezTo>
                <a:cubicBezTo>
                  <a:pt x="7697909" y="2635198"/>
                  <a:pt x="7681559" y="2557586"/>
                  <a:pt x="7648859" y="2494255"/>
                </a:cubicBezTo>
                <a:cubicBezTo>
                  <a:pt x="7616158" y="2430924"/>
                  <a:pt x="7570626" y="2378563"/>
                  <a:pt x="7512262" y="2337170"/>
                </a:cubicBezTo>
                <a:cubicBezTo>
                  <a:pt x="7453898" y="2295777"/>
                  <a:pt x="7383117" y="2260593"/>
                  <a:pt x="7299917" y="2231618"/>
                </a:cubicBezTo>
                <a:cubicBezTo>
                  <a:pt x="7216718" y="2202643"/>
                  <a:pt x="7123791" y="2176152"/>
                  <a:pt x="7021136" y="2152144"/>
                </a:cubicBezTo>
                <a:cubicBezTo>
                  <a:pt x="6939179" y="2131447"/>
                  <a:pt x="6880401" y="2115718"/>
                  <a:pt x="6844803" y="2104956"/>
                </a:cubicBezTo>
                <a:cubicBezTo>
                  <a:pt x="6809205" y="2094194"/>
                  <a:pt x="6774021" y="2079292"/>
                  <a:pt x="6739251" y="2060252"/>
                </a:cubicBezTo>
                <a:cubicBezTo>
                  <a:pt x="6704481" y="2041211"/>
                  <a:pt x="6677162" y="2018445"/>
                  <a:pt x="6657294" y="1991953"/>
                </a:cubicBezTo>
                <a:cubicBezTo>
                  <a:pt x="6637425" y="1965462"/>
                  <a:pt x="6627491" y="1934003"/>
                  <a:pt x="6627491" y="1897578"/>
                </a:cubicBezTo>
                <a:cubicBezTo>
                  <a:pt x="6627491" y="1838800"/>
                  <a:pt x="6656673" y="1788508"/>
                  <a:pt x="6715037" y="1746701"/>
                </a:cubicBezTo>
                <a:cubicBezTo>
                  <a:pt x="6773400" y="1704894"/>
                  <a:pt x="6850184" y="1683991"/>
                  <a:pt x="6945388" y="1683991"/>
                </a:cubicBezTo>
                <a:cubicBezTo>
                  <a:pt x="7048042" y="1683991"/>
                  <a:pt x="7122549" y="1703239"/>
                  <a:pt x="7168909" y="1741734"/>
                </a:cubicBezTo>
                <a:cubicBezTo>
                  <a:pt x="7215269" y="1780229"/>
                  <a:pt x="7255006" y="1833833"/>
                  <a:pt x="7288120" y="1902545"/>
                </a:cubicBezTo>
                <a:cubicBezTo>
                  <a:pt x="7313784" y="1950561"/>
                  <a:pt x="7337585" y="1985124"/>
                  <a:pt x="7359523" y="2006234"/>
                </a:cubicBezTo>
                <a:cubicBezTo>
                  <a:pt x="7381461" y="2027344"/>
                  <a:pt x="7413540" y="2037900"/>
                  <a:pt x="7455761" y="2037900"/>
                </a:cubicBezTo>
                <a:cubicBezTo>
                  <a:pt x="7502121" y="2037900"/>
                  <a:pt x="7540823" y="2020308"/>
                  <a:pt x="7571868" y="1985124"/>
                </a:cubicBezTo>
                <a:cubicBezTo>
                  <a:pt x="7602913" y="1949940"/>
                  <a:pt x="7618435" y="1910410"/>
                  <a:pt x="7618435" y="1866533"/>
                </a:cubicBezTo>
                <a:cubicBezTo>
                  <a:pt x="7618435" y="1818518"/>
                  <a:pt x="7606017" y="1769260"/>
                  <a:pt x="7581181" y="1718761"/>
                </a:cubicBezTo>
                <a:cubicBezTo>
                  <a:pt x="7556346" y="1668262"/>
                  <a:pt x="7517022" y="1620039"/>
                  <a:pt x="7463212" y="1574093"/>
                </a:cubicBezTo>
                <a:cubicBezTo>
                  <a:pt x="7409401" y="1528147"/>
                  <a:pt x="7341724" y="1491307"/>
                  <a:pt x="7260180" y="1463574"/>
                </a:cubicBezTo>
                <a:cubicBezTo>
                  <a:pt x="7178636" y="1435841"/>
                  <a:pt x="7081984" y="1421974"/>
                  <a:pt x="6970223" y="1421974"/>
                </a:cubicBezTo>
                <a:close/>
                <a:moveTo>
                  <a:pt x="5192336" y="1421974"/>
                </a:moveTo>
                <a:cubicBezTo>
                  <a:pt x="5141837" y="1421974"/>
                  <a:pt x="5099410" y="1431702"/>
                  <a:pt x="5065053" y="1451156"/>
                </a:cubicBezTo>
                <a:cubicBezTo>
                  <a:pt x="5030697" y="1470611"/>
                  <a:pt x="5002964" y="1496068"/>
                  <a:pt x="4981854" y="1527526"/>
                </a:cubicBezTo>
                <a:cubicBezTo>
                  <a:pt x="4960743" y="1558985"/>
                  <a:pt x="4940875" y="1598515"/>
                  <a:pt x="4922248" y="1646116"/>
                </a:cubicBezTo>
                <a:cubicBezTo>
                  <a:pt x="4903621" y="1693718"/>
                  <a:pt x="4887685" y="1734490"/>
                  <a:pt x="4874439" y="1768432"/>
                </a:cubicBezTo>
                <a:lnTo>
                  <a:pt x="4408770" y="2950611"/>
                </a:lnTo>
                <a:cubicBezTo>
                  <a:pt x="4389729" y="2997799"/>
                  <a:pt x="4376070" y="3034639"/>
                  <a:pt x="4367791" y="3061130"/>
                </a:cubicBezTo>
                <a:cubicBezTo>
                  <a:pt x="4359513" y="3087621"/>
                  <a:pt x="4355373" y="3113285"/>
                  <a:pt x="4355373" y="3138121"/>
                </a:cubicBezTo>
                <a:cubicBezTo>
                  <a:pt x="4355373" y="3181169"/>
                  <a:pt x="4373172" y="3219664"/>
                  <a:pt x="4408770" y="3253607"/>
                </a:cubicBezTo>
                <a:cubicBezTo>
                  <a:pt x="4444368" y="3287549"/>
                  <a:pt x="4485347" y="3304520"/>
                  <a:pt x="4531707" y="3304520"/>
                </a:cubicBezTo>
                <a:cubicBezTo>
                  <a:pt x="4586345" y="3304520"/>
                  <a:pt x="4625669" y="3288584"/>
                  <a:pt x="4649676" y="3256711"/>
                </a:cubicBezTo>
                <a:cubicBezTo>
                  <a:pt x="4673684" y="3224838"/>
                  <a:pt x="4702660" y="3163370"/>
                  <a:pt x="4736601" y="3072306"/>
                </a:cubicBezTo>
                <a:lnTo>
                  <a:pt x="4823526" y="2838851"/>
                </a:lnTo>
                <a:lnTo>
                  <a:pt x="5563630" y="2838851"/>
                </a:lnTo>
                <a:lnTo>
                  <a:pt x="5650555" y="3067339"/>
                </a:lnTo>
                <a:cubicBezTo>
                  <a:pt x="5662145" y="3095486"/>
                  <a:pt x="5676012" y="3127979"/>
                  <a:pt x="5692154" y="3164819"/>
                </a:cubicBezTo>
                <a:cubicBezTo>
                  <a:pt x="5708298" y="3201659"/>
                  <a:pt x="5723406" y="3228978"/>
                  <a:pt x="5737480" y="3246777"/>
                </a:cubicBezTo>
                <a:cubicBezTo>
                  <a:pt x="5751553" y="3264576"/>
                  <a:pt x="5768938" y="3278649"/>
                  <a:pt x="5789635" y="3288998"/>
                </a:cubicBezTo>
                <a:cubicBezTo>
                  <a:pt x="5810331" y="3299346"/>
                  <a:pt x="5835167" y="3304520"/>
                  <a:pt x="5864142" y="3304520"/>
                </a:cubicBezTo>
                <a:cubicBezTo>
                  <a:pt x="5913814" y="3304520"/>
                  <a:pt x="5956241" y="3286928"/>
                  <a:pt x="5991425" y="3251744"/>
                </a:cubicBezTo>
                <a:cubicBezTo>
                  <a:pt x="6026609" y="3216560"/>
                  <a:pt x="6044201" y="3177858"/>
                  <a:pt x="6044201" y="3135637"/>
                </a:cubicBezTo>
                <a:cubicBezTo>
                  <a:pt x="6044201" y="3095072"/>
                  <a:pt x="6025574" y="3030085"/>
                  <a:pt x="5988320" y="2940677"/>
                </a:cubicBezTo>
                <a:lnTo>
                  <a:pt x="5512717" y="1765949"/>
                </a:lnTo>
                <a:cubicBezTo>
                  <a:pt x="5490364" y="1707171"/>
                  <a:pt x="5471945" y="1660190"/>
                  <a:pt x="5457457" y="1625006"/>
                </a:cubicBezTo>
                <a:cubicBezTo>
                  <a:pt x="5442970" y="1589822"/>
                  <a:pt x="5425171" y="1556915"/>
                  <a:pt x="5404060" y="1526284"/>
                </a:cubicBezTo>
                <a:cubicBezTo>
                  <a:pt x="5382950" y="1495654"/>
                  <a:pt x="5355217" y="1470611"/>
                  <a:pt x="5320861" y="1451156"/>
                </a:cubicBezTo>
                <a:cubicBezTo>
                  <a:pt x="5286505" y="1431702"/>
                  <a:pt x="5243663" y="1421974"/>
                  <a:pt x="5192336" y="1421974"/>
                </a:cubicBezTo>
                <a:close/>
                <a:moveTo>
                  <a:pt x="3165428" y="1421974"/>
                </a:moveTo>
                <a:cubicBezTo>
                  <a:pt x="3110789" y="1421974"/>
                  <a:pt x="3066706" y="1440601"/>
                  <a:pt x="3033178" y="1477855"/>
                </a:cubicBezTo>
                <a:cubicBezTo>
                  <a:pt x="2999649" y="1515108"/>
                  <a:pt x="2982885" y="1570988"/>
                  <a:pt x="2982885" y="1645496"/>
                </a:cubicBezTo>
                <a:lnTo>
                  <a:pt x="2982885" y="3047471"/>
                </a:lnTo>
                <a:cubicBezTo>
                  <a:pt x="2982885" y="3126945"/>
                  <a:pt x="3000478" y="3184480"/>
                  <a:pt x="3035662" y="3220079"/>
                </a:cubicBezTo>
                <a:cubicBezTo>
                  <a:pt x="3070845" y="3255676"/>
                  <a:pt x="3128588" y="3273475"/>
                  <a:pt x="3208890" y="3273475"/>
                </a:cubicBezTo>
                <a:lnTo>
                  <a:pt x="4099250" y="3273475"/>
                </a:lnTo>
                <a:cubicBezTo>
                  <a:pt x="4159683" y="3273475"/>
                  <a:pt x="4205629" y="3259609"/>
                  <a:pt x="4237087" y="3231875"/>
                </a:cubicBezTo>
                <a:cubicBezTo>
                  <a:pt x="4268546" y="3204142"/>
                  <a:pt x="4284275" y="3167923"/>
                  <a:pt x="4284275" y="3123219"/>
                </a:cubicBezTo>
                <a:cubicBezTo>
                  <a:pt x="4284275" y="3079343"/>
                  <a:pt x="4268339" y="3042917"/>
                  <a:pt x="4236468" y="3013942"/>
                </a:cubicBezTo>
                <a:cubicBezTo>
                  <a:pt x="4204595" y="2984967"/>
                  <a:pt x="4158856" y="2970480"/>
                  <a:pt x="4099250" y="2970480"/>
                </a:cubicBezTo>
                <a:lnTo>
                  <a:pt x="3351696" y="2970480"/>
                </a:lnTo>
                <a:lnTo>
                  <a:pt x="3351696" y="1645496"/>
                </a:lnTo>
                <a:cubicBezTo>
                  <a:pt x="3351696" y="1570161"/>
                  <a:pt x="3334517" y="1514073"/>
                  <a:pt x="3300161" y="1477234"/>
                </a:cubicBezTo>
                <a:cubicBezTo>
                  <a:pt x="3265805" y="1440394"/>
                  <a:pt x="3220894" y="1421974"/>
                  <a:pt x="3165428" y="1421974"/>
                </a:cubicBezTo>
                <a:close/>
                <a:moveTo>
                  <a:pt x="0" y="0"/>
                </a:moveTo>
                <a:lnTo>
                  <a:pt x="12268200" y="0"/>
                </a:lnTo>
                <a:lnTo>
                  <a:pt x="12268200" y="7734122"/>
                </a:lnTo>
                <a:lnTo>
                  <a:pt x="0" y="7734122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sz="6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0B48A-CB0B-D720-CD0E-DDEC1AA0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381" y="-140800"/>
            <a:ext cx="13317781" cy="83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6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– Tools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541257"/>
              </p:ext>
            </p:extLst>
          </p:nvPr>
        </p:nvGraphicFramePr>
        <p:xfrm>
          <a:off x="838200" y="1825625"/>
          <a:ext cx="10515597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sickle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+100% grain gained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axe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+100% wood gained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 wood, 50 stone, 20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pickaxe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+100% stone &amp; steel gained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wood, 50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scythe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+200% grain gained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 grain, 50 wood, 50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96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– Weapons (Melee)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490070"/>
              </p:ext>
            </p:extLst>
          </p:nvPr>
        </p:nvGraphicFramePr>
        <p:xfrm>
          <a:off x="838200" y="1825625"/>
          <a:ext cx="10515597" cy="2494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dagger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 damage, 2 </a:t>
                      </a:r>
                      <a:r>
                        <a:rPr lang="en-GB" dirty="0" err="1"/>
                        <a:t>attackspeed</a:t>
                      </a:r>
                      <a:r>
                        <a:rPr lang="en-GB" dirty="0"/>
                        <a:t>, 3 pierce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sword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 damage, 2 pierce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hammer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 damage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stone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spear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damage, 5 pierce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wood, 5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sword_of_bleeding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 damage, 10 pierce, </a:t>
                      </a:r>
                      <a:br>
                        <a:rPr lang="en-GB" dirty="0"/>
                      </a:br>
                      <a:r>
                        <a:rPr lang="en-GB" dirty="0"/>
                        <a:t>2x damage </a:t>
                      </a:r>
                      <a:r>
                        <a:rPr lang="en-GB" dirty="0" err="1"/>
                        <a:t>raken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5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4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– Weapons (Ranged)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037058"/>
              </p:ext>
            </p:extLst>
          </p:nvPr>
        </p:nvGraphicFramePr>
        <p:xfrm>
          <a:off x="838200" y="1825625"/>
          <a:ext cx="10515597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sling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 damage, 2 range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shortbow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damage, 2 pierce, 3 range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longbow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damage, 6 range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crossbow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damage, 5 pierce, 4 range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21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- Additional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804513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wooden_shield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5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iron_shield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10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980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– Additional (Non-</a:t>
            </a:r>
            <a:r>
              <a:rPr lang="en-US" dirty="0" err="1">
                <a:latin typeface="Arial Rounded MT Bold" panose="020F0704030504030204" pitchFamily="34" charset="0"/>
              </a:rPr>
              <a:t>craftable</a:t>
            </a:r>
            <a:r>
              <a:rPr lang="en-US" dirty="0">
                <a:latin typeface="Arial Rounded MT Bold" panose="020F0704030504030204" pitchFamily="34" charset="0"/>
              </a:rPr>
              <a:t>)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103450"/>
              </p:ext>
            </p:extLst>
          </p:nvPr>
        </p:nvGraphicFramePr>
        <p:xfrm>
          <a:off x="838200" y="1825625"/>
          <a:ext cx="10515597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cloack_of_protection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5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bottomless_bag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+200% carry limit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ring_of_speed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 speed, 2 </a:t>
                      </a:r>
                      <a:r>
                        <a:rPr lang="en-GB" dirty="0" err="1"/>
                        <a:t>attackspeed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belt_of_strength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strength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horse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speed, +100% carry limit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</a:t>
                      </a:r>
                      <a:r>
                        <a:rPr lang="en-GB" dirty="0" err="1"/>
                        <a:t>craftable</a:t>
                      </a:r>
                      <a:r>
                        <a:rPr lang="en-GB" dirty="0"/>
                        <a:t> – loot only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5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096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- Basic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108637"/>
              </p:ext>
            </p:extLst>
          </p:nvPr>
        </p:nvGraphicFramePr>
        <p:xfrm>
          <a:off x="838200" y="1825625"/>
          <a:ext cx="10515597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basic_cap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 strength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basic_robe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</a:t>
                      </a:r>
                      <a:r>
                        <a:rPr lang="en-GB" dirty="0" err="1"/>
                        <a:t>defense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basic_gloves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basic_pants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</a:t>
                      </a:r>
                      <a:r>
                        <a:rPr lang="en-GB" dirty="0" err="1"/>
                        <a:t>defense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basic_shoes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</a:t>
                      </a:r>
                      <a:r>
                        <a:rPr lang="en-GB" dirty="0" err="1"/>
                        <a:t>defense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grain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5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35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- Leather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162941"/>
              </p:ext>
            </p:extLst>
          </p:nvPr>
        </p:nvGraphicFramePr>
        <p:xfrm>
          <a:off x="838200" y="1825625"/>
          <a:ext cx="10515597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leather_helmet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strength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leather_armor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</a:t>
                      </a:r>
                      <a:r>
                        <a:rPr lang="en-GB" dirty="0" err="1"/>
                        <a:t>defense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leather_gloves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leather_pants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5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leather_boots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1 speed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wood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5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81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CFBF-FF2A-3A62-146C-F547A43D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Items - Plate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F40FF-2140-34B2-1349-2592952A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960605"/>
              </p:ext>
            </p:extLst>
          </p:nvPr>
        </p:nvGraphicFramePr>
        <p:xfrm>
          <a:off x="838200" y="1825625"/>
          <a:ext cx="10515597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26586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59225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8343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Cost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2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plate_helmet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strength, 3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plate_armor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 </a:t>
                      </a:r>
                      <a:r>
                        <a:rPr lang="en-GB" dirty="0" err="1"/>
                        <a:t>defense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3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plate_gloves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96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plate_pants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5 block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plate_boots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</a:t>
                      </a:r>
                      <a:r>
                        <a:rPr lang="en-GB" dirty="0" err="1"/>
                        <a:t>defense</a:t>
                      </a:r>
                      <a:r>
                        <a:rPr lang="en-GB" dirty="0"/>
                        <a:t>, 3 block, 1 speed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 steel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80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01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0CBF-511A-0B25-9210-811C2798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Buildings - Storage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6F74-3778-7CB6-708F-A438B694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Farm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Costs: 50 grain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Limit: 100 max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Windmill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Costs: 100 grain, 50 wood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Limit: 250 max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Quarry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Costs: 200 grain, 100 wood, 50 stone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Limit: 500 max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Storage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Costs: 500 grain, 500 wood, 300 stone, 100 steel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Limit: 2x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Multiple but Cost doubles</a:t>
            </a:r>
          </a:p>
        </p:txBody>
      </p:sp>
    </p:spTree>
    <p:extLst>
      <p:ext uri="{BB962C8B-B14F-4D97-AF65-F5344CB8AC3E}">
        <p14:creationId xmlns:p14="http://schemas.microsoft.com/office/powerpoint/2010/main" val="156316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559-5F18-12EE-5CE2-8317292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Buildings - Exploration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B50D09-B152-1ED1-E8C2-74435C399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9645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635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559-5F18-12EE-5CE2-8317292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Buildings - Special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B50D09-B152-1ED1-E8C2-74435C399F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2863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892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4FD2-E49D-67BF-AF8B-00C83328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Buildings - Players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B56AFE-26C9-1F88-842B-0DEB18351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7988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314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C731-42C2-5CB6-D24E-B77DFC7D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Buildings – Defense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64ECFA5-9B9D-BDE2-54AA-148C54063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8359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502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4FB7F-0D34-3E2F-1D11-1B105E50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Attackers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0810-9D2A-C452-FB5F-23F4F50E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Hunters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Will only attack your active players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Raiders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Will attack your base and any players who get in their way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Appear periodically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Stronger over time (5 Levels)</a:t>
            </a:r>
          </a:p>
        </p:txBody>
      </p:sp>
    </p:spTree>
    <p:extLst>
      <p:ext uri="{BB962C8B-B14F-4D97-AF65-F5344CB8AC3E}">
        <p14:creationId xmlns:p14="http://schemas.microsoft.com/office/powerpoint/2010/main" val="354381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BBA5-0016-2444-330D-B51151CE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Players</a:t>
            </a:r>
            <a:endParaRPr lang="en-BE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06DF-58F8-BC7E-6FB2-341C18C92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Default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Command, 30 Health, 2 Speed, 15 Strength, 0 Defense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Peasant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1 Command, 20 Health, 1 Speed, 5-15 Strength, 0 Defense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Worker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3 Commands, 50 Health, 2 Speed, 10-20 Strength, 5-10 Defense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Elite</a:t>
            </a:r>
          </a:p>
          <a:p>
            <a:pPr lvl="1"/>
            <a:r>
              <a:rPr lang="en-US" dirty="0">
                <a:latin typeface="Arial Rounded MT Bold" panose="020F0704030504030204" pitchFamily="34" charset="0"/>
              </a:rPr>
              <a:t>5 Commands, 100 Health, 3 Speed, 20-30 Strength, 10-15 Defense</a:t>
            </a:r>
          </a:p>
        </p:txBody>
      </p:sp>
    </p:spTree>
    <p:extLst>
      <p:ext uri="{BB962C8B-B14F-4D97-AF65-F5344CB8AC3E}">
        <p14:creationId xmlns:p14="http://schemas.microsoft.com/office/powerpoint/2010/main" val="1688141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3670</TotalTime>
  <Words>1203</Words>
  <Application>Microsoft Office PowerPoint</Application>
  <PresentationFormat>Widescreen</PresentationFormat>
  <Paragraphs>286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Buildings - Storage</vt:lpstr>
      <vt:lpstr>Buildings - Exploration</vt:lpstr>
      <vt:lpstr>Buildings - Special</vt:lpstr>
      <vt:lpstr>Buildings - Players</vt:lpstr>
      <vt:lpstr>Buildings – Defense</vt:lpstr>
      <vt:lpstr>Attackers</vt:lpstr>
      <vt:lpstr>Players</vt:lpstr>
      <vt:lpstr>Player - Combat Behaviour</vt:lpstr>
      <vt:lpstr>Game Controls</vt:lpstr>
      <vt:lpstr>Timer Controls</vt:lpstr>
      <vt:lpstr>Build Controls</vt:lpstr>
      <vt:lpstr>Craft Controls</vt:lpstr>
      <vt:lpstr>Player Controls - Special</vt:lpstr>
      <vt:lpstr>Player Commands</vt:lpstr>
      <vt:lpstr>Stats</vt:lpstr>
      <vt:lpstr>Damage Calculation</vt:lpstr>
      <vt:lpstr>Item categories</vt:lpstr>
      <vt:lpstr>Items – Tools</vt:lpstr>
      <vt:lpstr>Items – Weapons (Melee)</vt:lpstr>
      <vt:lpstr>Items – Weapons (Ranged)</vt:lpstr>
      <vt:lpstr>Items - Additional</vt:lpstr>
      <vt:lpstr>Items – Additional (Non-craftable)</vt:lpstr>
      <vt:lpstr>Items - Basic</vt:lpstr>
      <vt:lpstr>Items - Leather</vt:lpstr>
      <vt:lpstr>Items - 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 Stand</dc:title>
  <dc:creator>ante coric</dc:creator>
  <cp:lastModifiedBy>ante coric</cp:lastModifiedBy>
  <cp:revision>141</cp:revision>
  <dcterms:created xsi:type="dcterms:W3CDTF">2024-02-12T11:16:48Z</dcterms:created>
  <dcterms:modified xsi:type="dcterms:W3CDTF">2024-02-18T15:01:32Z</dcterms:modified>
</cp:coreProperties>
</file>